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8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9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1" r:id="rId1"/>
    <p:sldMasterId id="2147483703" r:id="rId2"/>
    <p:sldMasterId id="2147483761" r:id="rId3"/>
    <p:sldMasterId id="2147483762" r:id="rId4"/>
    <p:sldMasterId id="2147483808" r:id="rId5"/>
    <p:sldMasterId id="2147483821" r:id="rId6"/>
    <p:sldMasterId id="2147483833" r:id="rId7"/>
    <p:sldMasterId id="2147483847" r:id="rId8"/>
    <p:sldMasterId id="2147483861" r:id="rId9"/>
    <p:sldMasterId id="2147483901" r:id="rId10"/>
    <p:sldMasterId id="2147483913" r:id="rId11"/>
    <p:sldMasterId id="2147483925" r:id="rId12"/>
    <p:sldMasterId id="2147483959" r:id="rId13"/>
    <p:sldMasterId id="2147483971" r:id="rId14"/>
    <p:sldMasterId id="2147483983" r:id="rId15"/>
    <p:sldMasterId id="2147483996" r:id="rId16"/>
    <p:sldMasterId id="2147484022" r:id="rId17"/>
    <p:sldMasterId id="2147484035" r:id="rId18"/>
    <p:sldMasterId id="2147484047" r:id="rId19"/>
    <p:sldMasterId id="2147484060" r:id="rId20"/>
  </p:sldMasterIdLst>
  <p:notesMasterIdLst>
    <p:notesMasterId r:id="rId32"/>
  </p:notesMasterIdLst>
  <p:handoutMasterIdLst>
    <p:handoutMasterId r:id="rId33"/>
  </p:handoutMasterIdLst>
  <p:sldIdLst>
    <p:sldId id="389" r:id="rId21"/>
    <p:sldId id="420" r:id="rId22"/>
    <p:sldId id="421" r:id="rId23"/>
    <p:sldId id="422" r:id="rId24"/>
    <p:sldId id="423" r:id="rId25"/>
    <p:sldId id="392" r:id="rId26"/>
    <p:sldId id="415" r:id="rId27"/>
    <p:sldId id="416" r:id="rId28"/>
    <p:sldId id="417" r:id="rId29"/>
    <p:sldId id="418" r:id="rId30"/>
    <p:sldId id="419" r:id="rId31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FC8038"/>
    <a:srgbClr val="F3F3F3"/>
    <a:srgbClr val="595959"/>
    <a:srgbClr val="009AE5"/>
    <a:srgbClr val="D9D9D9"/>
    <a:srgbClr val="BFBFBF"/>
    <a:srgbClr val="FF9900"/>
    <a:srgbClr val="BCBCBC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0037" autoAdjust="0"/>
  </p:normalViewPr>
  <p:slideViewPr>
    <p:cSldViewPr>
      <p:cViewPr varScale="1">
        <p:scale>
          <a:sx n="105" d="100"/>
          <a:sy n="105" d="100"/>
        </p:scale>
        <p:origin x="7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9234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A1A76-85CA-454F-BACE-8971A7C71413}" type="doc">
      <dgm:prSet loTypeId="urn:microsoft.com/office/officeart/2005/8/layout/venn2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fr-FR"/>
        </a:p>
      </dgm:t>
    </dgm:pt>
    <dgm:pt modelId="{B55FB936-414E-4B03-9359-A7E3EEAFA1B0}">
      <dgm:prSet phldrT="[Texte]" custT="1"/>
      <dgm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Services tiers connectés </a:t>
          </a:r>
        </a:p>
      </dgm:t>
    </dgm:pt>
    <dgm:pt modelId="{7D1C06DE-98D1-4727-B8CA-52113974938C}" type="parTrans" cxnId="{9E51BBC0-27D8-451E-866D-79BF9E865AA7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1C8C59-20CE-43A9-89EA-6501C5008B7E}" type="sibTrans" cxnId="{9E51BBC0-27D8-451E-866D-79BF9E865AA7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C12EAE-E1ED-4076-B383-AAA5A2A6942E}">
      <dgm:prSet phldrT="[Texte]" custT="1"/>
      <dgm:spPr>
        <a:solidFill>
          <a:schemeClr val="bg1">
            <a:lumMod val="8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Applications métiers intégrées</a:t>
          </a:r>
          <a:endParaRPr lang="fr-FR" sz="1000" b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575397-C1A4-44B5-B3F8-82F4E9E681FB}" type="parTrans" cxnId="{38AF3DEE-691E-4073-B836-65939DE1857E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949DC0-F994-4597-A6BB-66468B2B908F}" type="sibTrans" cxnId="{38AF3DEE-691E-4073-B836-65939DE1857E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80E44C-AAAA-459A-B9AC-DFDCDE49C06D}">
      <dgm:prSet phldrT="[Texte]"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Fonctionnalités du portail</a:t>
          </a:r>
          <a:endParaRPr lang="fr-FR" sz="1000" b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3C138D-1A28-44C5-933A-414FED48297F}" type="parTrans" cxnId="{A72298DC-18FF-4E74-BFB6-B170F5F9A83B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322EAB-E50D-4208-8C17-2069B2EADCC8}" type="sibTrans" cxnId="{A72298DC-18FF-4E74-BFB6-B170F5F9A83B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9FE87E-07E8-4472-BED1-B331CDB12EEF}">
      <dgm:prSet phldrT="[Texte]" custT="1"/>
      <dgm:spPr>
        <a:solidFill>
          <a:schemeClr val="bg1">
            <a:lumMod val="6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 seul compte d’accès </a:t>
          </a:r>
          <a:endParaRPr lang="fr-FR" sz="1000" b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F25DDE-7367-45ED-9B20-B98207BD09F0}" type="parTrans" cxnId="{D39581E4-8227-4239-AD58-2AC601C7BEEF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EF0797-DBDE-4FF4-804A-1CC934C7DBB5}" type="sibTrans" cxnId="{D39581E4-8227-4239-AD58-2AC601C7BEEF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C867F8C-C536-4934-AEB2-A9A039C8A8D2}" type="pres">
      <dgm:prSet presAssocID="{A6CA1A76-85CA-454F-BACE-8971A7C7141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E8210E-F1D8-4B2B-B636-72DF557D91F9}" type="pres">
      <dgm:prSet presAssocID="{A6CA1A76-85CA-454F-BACE-8971A7C71413}" presName="comp1" presStyleCnt="0"/>
      <dgm:spPr/>
    </dgm:pt>
    <dgm:pt modelId="{89BD8292-47E1-4F0A-B3B2-44BB8AF6E09A}" type="pres">
      <dgm:prSet presAssocID="{A6CA1A76-85CA-454F-BACE-8971A7C71413}" presName="circle1" presStyleLbl="node1" presStyleIdx="0" presStyleCnt="4"/>
      <dgm:spPr/>
      <dgm:t>
        <a:bodyPr/>
        <a:lstStyle/>
        <a:p>
          <a:endParaRPr lang="fr-FR"/>
        </a:p>
      </dgm:t>
    </dgm:pt>
    <dgm:pt modelId="{F059EA58-5F0D-40D2-80D4-EB3E406A7A30}" type="pres">
      <dgm:prSet presAssocID="{A6CA1A76-85CA-454F-BACE-8971A7C7141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A77D02-F045-4406-A176-A55202C3EFB4}" type="pres">
      <dgm:prSet presAssocID="{A6CA1A76-85CA-454F-BACE-8971A7C71413}" presName="comp2" presStyleCnt="0"/>
      <dgm:spPr/>
    </dgm:pt>
    <dgm:pt modelId="{A8EEDF96-1FA8-42E7-8EC9-0FABF450C305}" type="pres">
      <dgm:prSet presAssocID="{A6CA1A76-85CA-454F-BACE-8971A7C71413}" presName="circle2" presStyleLbl="node1" presStyleIdx="1" presStyleCnt="4"/>
      <dgm:spPr/>
      <dgm:t>
        <a:bodyPr/>
        <a:lstStyle/>
        <a:p>
          <a:endParaRPr lang="fr-FR"/>
        </a:p>
      </dgm:t>
    </dgm:pt>
    <dgm:pt modelId="{D7025533-E1B1-4503-9506-07EFF2D7E65C}" type="pres">
      <dgm:prSet presAssocID="{A6CA1A76-85CA-454F-BACE-8971A7C7141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738DA4-3F88-440E-9FB0-9471C40C4EBE}" type="pres">
      <dgm:prSet presAssocID="{A6CA1A76-85CA-454F-BACE-8971A7C71413}" presName="comp3" presStyleCnt="0"/>
      <dgm:spPr/>
    </dgm:pt>
    <dgm:pt modelId="{FD6CB6CB-69F8-49DE-B1BC-38D388CA7E5C}" type="pres">
      <dgm:prSet presAssocID="{A6CA1A76-85CA-454F-BACE-8971A7C71413}" presName="circle3" presStyleLbl="node1" presStyleIdx="2" presStyleCnt="4" custLinFactNeighborX="-3156" custLinFactNeighborY="-1052"/>
      <dgm:spPr/>
      <dgm:t>
        <a:bodyPr/>
        <a:lstStyle/>
        <a:p>
          <a:endParaRPr lang="fr-FR"/>
        </a:p>
      </dgm:t>
    </dgm:pt>
    <dgm:pt modelId="{F37EABC6-5ADA-430F-A7AA-1D7BE1512F18}" type="pres">
      <dgm:prSet presAssocID="{A6CA1A76-85CA-454F-BACE-8971A7C7141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797A01-CE7F-4E86-8970-814FF105A33F}" type="pres">
      <dgm:prSet presAssocID="{A6CA1A76-85CA-454F-BACE-8971A7C71413}" presName="comp4" presStyleCnt="0"/>
      <dgm:spPr/>
    </dgm:pt>
    <dgm:pt modelId="{54A012EA-E114-42E4-9AAE-2DFBDCB9E6F5}" type="pres">
      <dgm:prSet presAssocID="{A6CA1A76-85CA-454F-BACE-8971A7C71413}" presName="circle4" presStyleLbl="node1" presStyleIdx="3" presStyleCnt="4" custLinFactNeighborX="-3156" custLinFactNeighborY="1578"/>
      <dgm:spPr/>
      <dgm:t>
        <a:bodyPr/>
        <a:lstStyle/>
        <a:p>
          <a:endParaRPr lang="fr-FR"/>
        </a:p>
      </dgm:t>
    </dgm:pt>
    <dgm:pt modelId="{F178BF0A-B127-4F3B-BAF7-6BE607D06266}" type="pres">
      <dgm:prSet presAssocID="{A6CA1A76-85CA-454F-BACE-8971A7C7141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E269E6-C67D-4759-99E4-DBB835D8F00C}" type="presOf" srcId="{3F80E44C-AAAA-459A-B9AC-DFDCDE49C06D}" destId="{F37EABC6-5ADA-430F-A7AA-1D7BE1512F18}" srcOrd="1" destOrd="0" presId="urn:microsoft.com/office/officeart/2005/8/layout/venn2"/>
    <dgm:cxn modelId="{A72298DC-18FF-4E74-BFB6-B170F5F9A83B}" srcId="{A6CA1A76-85CA-454F-BACE-8971A7C71413}" destId="{3F80E44C-AAAA-459A-B9AC-DFDCDE49C06D}" srcOrd="2" destOrd="0" parTransId="{4F3C138D-1A28-44C5-933A-414FED48297F}" sibTransId="{0E322EAB-E50D-4208-8C17-2069B2EADCC8}"/>
    <dgm:cxn modelId="{C6AD7668-2183-45AB-AB40-09DD4801E334}" type="presOf" srcId="{649FE87E-07E8-4472-BED1-B331CDB12EEF}" destId="{F178BF0A-B127-4F3B-BAF7-6BE607D06266}" srcOrd="1" destOrd="0" presId="urn:microsoft.com/office/officeart/2005/8/layout/venn2"/>
    <dgm:cxn modelId="{03216843-9B0C-4A45-8F5B-9D8AAF982868}" type="presOf" srcId="{B55FB936-414E-4B03-9359-A7E3EEAFA1B0}" destId="{89BD8292-47E1-4F0A-B3B2-44BB8AF6E09A}" srcOrd="0" destOrd="0" presId="urn:microsoft.com/office/officeart/2005/8/layout/venn2"/>
    <dgm:cxn modelId="{1359B4DD-B56D-426E-8A7A-CDB36BC391FF}" type="presOf" srcId="{A6CA1A76-85CA-454F-BACE-8971A7C71413}" destId="{9C867F8C-C536-4934-AEB2-A9A039C8A8D2}" srcOrd="0" destOrd="0" presId="urn:microsoft.com/office/officeart/2005/8/layout/venn2"/>
    <dgm:cxn modelId="{38AF3DEE-691E-4073-B836-65939DE1857E}" srcId="{A6CA1A76-85CA-454F-BACE-8971A7C71413}" destId="{CFC12EAE-E1ED-4076-B383-AAA5A2A6942E}" srcOrd="1" destOrd="0" parTransId="{B2575397-C1A4-44B5-B3F8-82F4E9E681FB}" sibTransId="{DA949DC0-F994-4597-A6BB-66468B2B908F}"/>
    <dgm:cxn modelId="{A3995E2F-1726-4BA8-8C61-DED08EDFCDB6}" type="presOf" srcId="{3F80E44C-AAAA-459A-B9AC-DFDCDE49C06D}" destId="{FD6CB6CB-69F8-49DE-B1BC-38D388CA7E5C}" srcOrd="0" destOrd="0" presId="urn:microsoft.com/office/officeart/2005/8/layout/venn2"/>
    <dgm:cxn modelId="{59053055-DFE6-4153-BA65-3C07D7BEE6EF}" type="presOf" srcId="{B55FB936-414E-4B03-9359-A7E3EEAFA1B0}" destId="{F059EA58-5F0D-40D2-80D4-EB3E406A7A30}" srcOrd="1" destOrd="0" presId="urn:microsoft.com/office/officeart/2005/8/layout/venn2"/>
    <dgm:cxn modelId="{433120AE-C088-48B8-9278-E5BC8476368A}" type="presOf" srcId="{CFC12EAE-E1ED-4076-B383-AAA5A2A6942E}" destId="{A8EEDF96-1FA8-42E7-8EC9-0FABF450C305}" srcOrd="0" destOrd="0" presId="urn:microsoft.com/office/officeart/2005/8/layout/venn2"/>
    <dgm:cxn modelId="{31CD88DF-C85B-46E2-B536-4B86DEB0CF32}" type="presOf" srcId="{CFC12EAE-E1ED-4076-B383-AAA5A2A6942E}" destId="{D7025533-E1B1-4503-9506-07EFF2D7E65C}" srcOrd="1" destOrd="0" presId="urn:microsoft.com/office/officeart/2005/8/layout/venn2"/>
    <dgm:cxn modelId="{4A099CD8-A6DA-4749-B16E-E685E901E494}" type="presOf" srcId="{649FE87E-07E8-4472-BED1-B331CDB12EEF}" destId="{54A012EA-E114-42E4-9AAE-2DFBDCB9E6F5}" srcOrd="0" destOrd="0" presId="urn:microsoft.com/office/officeart/2005/8/layout/venn2"/>
    <dgm:cxn modelId="{9E51BBC0-27D8-451E-866D-79BF9E865AA7}" srcId="{A6CA1A76-85CA-454F-BACE-8971A7C71413}" destId="{B55FB936-414E-4B03-9359-A7E3EEAFA1B0}" srcOrd="0" destOrd="0" parTransId="{7D1C06DE-98D1-4727-B8CA-52113974938C}" sibTransId="{BB1C8C59-20CE-43A9-89EA-6501C5008B7E}"/>
    <dgm:cxn modelId="{D39581E4-8227-4239-AD58-2AC601C7BEEF}" srcId="{A6CA1A76-85CA-454F-BACE-8971A7C71413}" destId="{649FE87E-07E8-4472-BED1-B331CDB12EEF}" srcOrd="3" destOrd="0" parTransId="{62F25DDE-7367-45ED-9B20-B98207BD09F0}" sibTransId="{C3EF0797-DBDE-4FF4-804A-1CC934C7DBB5}"/>
    <dgm:cxn modelId="{922C5C53-1E9B-45BA-B8C8-0CE1497DD4EE}" type="presParOf" srcId="{9C867F8C-C536-4934-AEB2-A9A039C8A8D2}" destId="{D3E8210E-F1D8-4B2B-B636-72DF557D91F9}" srcOrd="0" destOrd="0" presId="urn:microsoft.com/office/officeart/2005/8/layout/venn2"/>
    <dgm:cxn modelId="{4F89FEBE-42EA-4A62-B746-81947F290F2A}" type="presParOf" srcId="{D3E8210E-F1D8-4B2B-B636-72DF557D91F9}" destId="{89BD8292-47E1-4F0A-B3B2-44BB8AF6E09A}" srcOrd="0" destOrd="0" presId="urn:microsoft.com/office/officeart/2005/8/layout/venn2"/>
    <dgm:cxn modelId="{98D9B027-5FC3-4353-AC23-3E11B9701AA1}" type="presParOf" srcId="{D3E8210E-F1D8-4B2B-B636-72DF557D91F9}" destId="{F059EA58-5F0D-40D2-80D4-EB3E406A7A30}" srcOrd="1" destOrd="0" presId="urn:microsoft.com/office/officeart/2005/8/layout/venn2"/>
    <dgm:cxn modelId="{F22A2C2A-6A60-45D4-8315-EFDCEECAB1B6}" type="presParOf" srcId="{9C867F8C-C536-4934-AEB2-A9A039C8A8D2}" destId="{59A77D02-F045-4406-A176-A55202C3EFB4}" srcOrd="1" destOrd="0" presId="urn:microsoft.com/office/officeart/2005/8/layout/venn2"/>
    <dgm:cxn modelId="{B30B5200-CFD2-423A-9585-ED25CBF37B19}" type="presParOf" srcId="{59A77D02-F045-4406-A176-A55202C3EFB4}" destId="{A8EEDF96-1FA8-42E7-8EC9-0FABF450C305}" srcOrd="0" destOrd="0" presId="urn:microsoft.com/office/officeart/2005/8/layout/venn2"/>
    <dgm:cxn modelId="{E5817FBD-4D5F-4070-A76F-FBEAB813556A}" type="presParOf" srcId="{59A77D02-F045-4406-A176-A55202C3EFB4}" destId="{D7025533-E1B1-4503-9506-07EFF2D7E65C}" srcOrd="1" destOrd="0" presId="urn:microsoft.com/office/officeart/2005/8/layout/venn2"/>
    <dgm:cxn modelId="{61B458F1-FFDF-4723-AEE1-E2345DA5CCD4}" type="presParOf" srcId="{9C867F8C-C536-4934-AEB2-A9A039C8A8D2}" destId="{12738DA4-3F88-440E-9FB0-9471C40C4EBE}" srcOrd="2" destOrd="0" presId="urn:microsoft.com/office/officeart/2005/8/layout/venn2"/>
    <dgm:cxn modelId="{9236E36F-E791-4EE2-B205-BE3306975A3C}" type="presParOf" srcId="{12738DA4-3F88-440E-9FB0-9471C40C4EBE}" destId="{FD6CB6CB-69F8-49DE-B1BC-38D388CA7E5C}" srcOrd="0" destOrd="0" presId="urn:microsoft.com/office/officeart/2005/8/layout/venn2"/>
    <dgm:cxn modelId="{D1F6B508-2E69-4B8F-847C-7201D6FC412E}" type="presParOf" srcId="{12738DA4-3F88-440E-9FB0-9471C40C4EBE}" destId="{F37EABC6-5ADA-430F-A7AA-1D7BE1512F18}" srcOrd="1" destOrd="0" presId="urn:microsoft.com/office/officeart/2005/8/layout/venn2"/>
    <dgm:cxn modelId="{579C2448-5059-4C85-A165-3F5EE44B3968}" type="presParOf" srcId="{9C867F8C-C536-4934-AEB2-A9A039C8A8D2}" destId="{9B797A01-CE7F-4E86-8970-814FF105A33F}" srcOrd="3" destOrd="0" presId="urn:microsoft.com/office/officeart/2005/8/layout/venn2"/>
    <dgm:cxn modelId="{A25B1682-9A57-4F7B-8107-E32255402A8E}" type="presParOf" srcId="{9B797A01-CE7F-4E86-8970-814FF105A33F}" destId="{54A012EA-E114-42E4-9AAE-2DFBDCB9E6F5}" srcOrd="0" destOrd="0" presId="urn:microsoft.com/office/officeart/2005/8/layout/venn2"/>
    <dgm:cxn modelId="{5E3A4C62-9F4D-4D1D-B3A0-49DFB5B7C5D3}" type="presParOf" srcId="{9B797A01-CE7F-4E86-8970-814FF105A33F}" destId="{F178BF0A-B127-4F3B-BAF7-6BE607D0626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CA1A76-85CA-454F-BACE-8971A7C71413}" type="doc">
      <dgm:prSet loTypeId="urn:microsoft.com/office/officeart/2005/8/layout/venn2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fr-FR"/>
        </a:p>
      </dgm:t>
    </dgm:pt>
    <dgm:pt modelId="{B55FB936-414E-4B03-9359-A7E3EEAFA1B0}">
      <dgm:prSet phldrT="[Texte]" custT="1"/>
      <dgm:spPr>
        <a:solidFill>
          <a:schemeClr val="bg1">
            <a:lumMod val="8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Services tiers connectés </a:t>
          </a:r>
        </a:p>
      </dgm:t>
    </dgm:pt>
    <dgm:pt modelId="{7D1C06DE-98D1-4727-B8CA-52113974938C}" type="parTrans" cxnId="{9E51BBC0-27D8-451E-866D-79BF9E865AA7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1C8C59-20CE-43A9-89EA-6501C5008B7E}" type="sibTrans" cxnId="{9E51BBC0-27D8-451E-866D-79BF9E865AA7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C12EAE-E1ED-4076-B383-AAA5A2A6942E}">
      <dgm:prSet phldrT="[Texte]" custT="1"/>
      <dgm:spPr>
        <a:solidFill>
          <a:schemeClr val="bg1">
            <a:lumMod val="8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Applications métiers intégrées</a:t>
          </a:r>
          <a:endParaRPr lang="fr-FR" sz="1000" b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575397-C1A4-44B5-B3F8-82F4E9E681FB}" type="parTrans" cxnId="{38AF3DEE-691E-4073-B836-65939DE1857E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949DC0-F994-4597-A6BB-66468B2B908F}" type="sibTrans" cxnId="{38AF3DEE-691E-4073-B836-65939DE1857E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80E44C-AAAA-459A-B9AC-DFDCDE49C06D}">
      <dgm:prSet phldrT="[Texte]" custT="1"/>
      <dgm:spPr>
        <a:solidFill>
          <a:schemeClr val="bg1"/>
        </a:solidFill>
        <a:ln>
          <a:solidFill>
            <a:srgbClr val="FC8038"/>
          </a:solidFill>
        </a:ln>
      </dgm:spPr>
      <dgm:t>
        <a:bodyPr/>
        <a:lstStyle/>
        <a:p>
          <a:r>
            <a:rPr lang="fr-FR" sz="1000" b="0" dirty="0" smtClean="0">
              <a:solidFill>
                <a:srgbClr val="FC8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Fonctionnalités du portail</a:t>
          </a:r>
          <a:endParaRPr lang="fr-FR" sz="1000" b="0" dirty="0">
            <a:solidFill>
              <a:srgbClr val="FC803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3C138D-1A28-44C5-933A-414FED48297F}" type="parTrans" cxnId="{A72298DC-18FF-4E74-BFB6-B170F5F9A83B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322EAB-E50D-4208-8C17-2069B2EADCC8}" type="sibTrans" cxnId="{A72298DC-18FF-4E74-BFB6-B170F5F9A83B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9FE87E-07E8-4472-BED1-B331CDB12EEF}">
      <dgm:prSet phldrT="[Texte]" custT="1"/>
      <dgm:spPr>
        <a:solidFill>
          <a:srgbClr val="F3F3F3"/>
        </a:solidFill>
        <a:ln>
          <a:solidFill>
            <a:srgbClr val="FC8038"/>
          </a:solidFill>
        </a:ln>
      </dgm:spPr>
      <dgm:t>
        <a:bodyPr/>
        <a:lstStyle/>
        <a:p>
          <a:r>
            <a:rPr lang="fr-FR" sz="1000" b="0" dirty="0" smtClean="0">
              <a:solidFill>
                <a:srgbClr val="FC8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 seul compte d’accès </a:t>
          </a:r>
          <a:endParaRPr lang="fr-FR" sz="1000" b="0" dirty="0">
            <a:solidFill>
              <a:srgbClr val="FC803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F25DDE-7367-45ED-9B20-B98207BD09F0}" type="parTrans" cxnId="{D39581E4-8227-4239-AD58-2AC601C7BEEF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EF0797-DBDE-4FF4-804A-1CC934C7DBB5}" type="sibTrans" cxnId="{D39581E4-8227-4239-AD58-2AC601C7BEEF}">
      <dgm:prSet/>
      <dgm:spPr/>
      <dgm:t>
        <a:bodyPr/>
        <a:lstStyle/>
        <a:p>
          <a:endParaRPr lang="fr-FR" sz="200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C867F8C-C536-4934-AEB2-A9A039C8A8D2}" type="pres">
      <dgm:prSet presAssocID="{A6CA1A76-85CA-454F-BACE-8971A7C7141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E8210E-F1D8-4B2B-B636-72DF557D91F9}" type="pres">
      <dgm:prSet presAssocID="{A6CA1A76-85CA-454F-BACE-8971A7C71413}" presName="comp1" presStyleCnt="0"/>
      <dgm:spPr/>
    </dgm:pt>
    <dgm:pt modelId="{89BD8292-47E1-4F0A-B3B2-44BB8AF6E09A}" type="pres">
      <dgm:prSet presAssocID="{A6CA1A76-85CA-454F-BACE-8971A7C71413}" presName="circle1" presStyleLbl="node1" presStyleIdx="0" presStyleCnt="4"/>
      <dgm:spPr/>
      <dgm:t>
        <a:bodyPr/>
        <a:lstStyle/>
        <a:p>
          <a:endParaRPr lang="fr-FR"/>
        </a:p>
      </dgm:t>
    </dgm:pt>
    <dgm:pt modelId="{F059EA58-5F0D-40D2-80D4-EB3E406A7A30}" type="pres">
      <dgm:prSet presAssocID="{A6CA1A76-85CA-454F-BACE-8971A7C7141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A77D02-F045-4406-A176-A55202C3EFB4}" type="pres">
      <dgm:prSet presAssocID="{A6CA1A76-85CA-454F-BACE-8971A7C71413}" presName="comp2" presStyleCnt="0"/>
      <dgm:spPr/>
    </dgm:pt>
    <dgm:pt modelId="{A8EEDF96-1FA8-42E7-8EC9-0FABF450C305}" type="pres">
      <dgm:prSet presAssocID="{A6CA1A76-85CA-454F-BACE-8971A7C71413}" presName="circle2" presStyleLbl="node1" presStyleIdx="1" presStyleCnt="4"/>
      <dgm:spPr/>
      <dgm:t>
        <a:bodyPr/>
        <a:lstStyle/>
        <a:p>
          <a:endParaRPr lang="fr-FR"/>
        </a:p>
      </dgm:t>
    </dgm:pt>
    <dgm:pt modelId="{D7025533-E1B1-4503-9506-07EFF2D7E65C}" type="pres">
      <dgm:prSet presAssocID="{A6CA1A76-85CA-454F-BACE-8971A7C7141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738DA4-3F88-440E-9FB0-9471C40C4EBE}" type="pres">
      <dgm:prSet presAssocID="{A6CA1A76-85CA-454F-BACE-8971A7C71413}" presName="comp3" presStyleCnt="0"/>
      <dgm:spPr/>
    </dgm:pt>
    <dgm:pt modelId="{FD6CB6CB-69F8-49DE-B1BC-38D388CA7E5C}" type="pres">
      <dgm:prSet presAssocID="{A6CA1A76-85CA-454F-BACE-8971A7C71413}" presName="circle3" presStyleLbl="node1" presStyleIdx="2" presStyleCnt="4" custLinFactNeighborX="-3156" custLinFactNeighborY="-1052"/>
      <dgm:spPr/>
      <dgm:t>
        <a:bodyPr/>
        <a:lstStyle/>
        <a:p>
          <a:endParaRPr lang="fr-FR"/>
        </a:p>
      </dgm:t>
    </dgm:pt>
    <dgm:pt modelId="{F37EABC6-5ADA-430F-A7AA-1D7BE1512F18}" type="pres">
      <dgm:prSet presAssocID="{A6CA1A76-85CA-454F-BACE-8971A7C7141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797A01-CE7F-4E86-8970-814FF105A33F}" type="pres">
      <dgm:prSet presAssocID="{A6CA1A76-85CA-454F-BACE-8971A7C71413}" presName="comp4" presStyleCnt="0"/>
      <dgm:spPr/>
    </dgm:pt>
    <dgm:pt modelId="{54A012EA-E114-42E4-9AAE-2DFBDCB9E6F5}" type="pres">
      <dgm:prSet presAssocID="{A6CA1A76-85CA-454F-BACE-8971A7C71413}" presName="circle4" presStyleLbl="node1" presStyleIdx="3" presStyleCnt="4" custLinFactNeighborX="-3156" custLinFactNeighborY="1578"/>
      <dgm:spPr/>
      <dgm:t>
        <a:bodyPr/>
        <a:lstStyle/>
        <a:p>
          <a:endParaRPr lang="fr-FR"/>
        </a:p>
      </dgm:t>
    </dgm:pt>
    <dgm:pt modelId="{F178BF0A-B127-4F3B-BAF7-6BE607D06266}" type="pres">
      <dgm:prSet presAssocID="{A6CA1A76-85CA-454F-BACE-8971A7C7141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533C9C-4353-4C3C-BE85-1CA33C1FD741}" type="presOf" srcId="{A6CA1A76-85CA-454F-BACE-8971A7C71413}" destId="{9C867F8C-C536-4934-AEB2-A9A039C8A8D2}" srcOrd="0" destOrd="0" presId="urn:microsoft.com/office/officeart/2005/8/layout/venn2"/>
    <dgm:cxn modelId="{A72298DC-18FF-4E74-BFB6-B170F5F9A83B}" srcId="{A6CA1A76-85CA-454F-BACE-8971A7C71413}" destId="{3F80E44C-AAAA-459A-B9AC-DFDCDE49C06D}" srcOrd="2" destOrd="0" parTransId="{4F3C138D-1A28-44C5-933A-414FED48297F}" sibTransId="{0E322EAB-E50D-4208-8C17-2069B2EADCC8}"/>
    <dgm:cxn modelId="{30C70FB8-F6AE-4C5A-8911-AA2E35563864}" type="presOf" srcId="{3F80E44C-AAAA-459A-B9AC-DFDCDE49C06D}" destId="{F37EABC6-5ADA-430F-A7AA-1D7BE1512F18}" srcOrd="1" destOrd="0" presId="urn:microsoft.com/office/officeart/2005/8/layout/venn2"/>
    <dgm:cxn modelId="{753157EF-7B33-47EF-B0AA-CAA134A41902}" type="presOf" srcId="{3F80E44C-AAAA-459A-B9AC-DFDCDE49C06D}" destId="{FD6CB6CB-69F8-49DE-B1BC-38D388CA7E5C}" srcOrd="0" destOrd="0" presId="urn:microsoft.com/office/officeart/2005/8/layout/venn2"/>
    <dgm:cxn modelId="{A6B1C3CE-BF5F-4077-86CA-6E5A53E06437}" type="presOf" srcId="{B55FB936-414E-4B03-9359-A7E3EEAFA1B0}" destId="{89BD8292-47E1-4F0A-B3B2-44BB8AF6E09A}" srcOrd="0" destOrd="0" presId="urn:microsoft.com/office/officeart/2005/8/layout/venn2"/>
    <dgm:cxn modelId="{68B3F66B-A651-4495-ACE6-3B3266E5B23E}" type="presOf" srcId="{649FE87E-07E8-4472-BED1-B331CDB12EEF}" destId="{54A012EA-E114-42E4-9AAE-2DFBDCB9E6F5}" srcOrd="0" destOrd="0" presId="urn:microsoft.com/office/officeart/2005/8/layout/venn2"/>
    <dgm:cxn modelId="{EB97CC74-CB1B-48A8-96C1-72691B11F6D6}" type="presOf" srcId="{B55FB936-414E-4B03-9359-A7E3EEAFA1B0}" destId="{F059EA58-5F0D-40D2-80D4-EB3E406A7A30}" srcOrd="1" destOrd="0" presId="urn:microsoft.com/office/officeart/2005/8/layout/venn2"/>
    <dgm:cxn modelId="{38AF3DEE-691E-4073-B836-65939DE1857E}" srcId="{A6CA1A76-85CA-454F-BACE-8971A7C71413}" destId="{CFC12EAE-E1ED-4076-B383-AAA5A2A6942E}" srcOrd="1" destOrd="0" parTransId="{B2575397-C1A4-44B5-B3F8-82F4E9E681FB}" sibTransId="{DA949DC0-F994-4597-A6BB-66468B2B908F}"/>
    <dgm:cxn modelId="{23EF0A3B-2905-4E77-89F6-9BA7EA60998F}" type="presOf" srcId="{CFC12EAE-E1ED-4076-B383-AAA5A2A6942E}" destId="{A8EEDF96-1FA8-42E7-8EC9-0FABF450C305}" srcOrd="0" destOrd="0" presId="urn:microsoft.com/office/officeart/2005/8/layout/venn2"/>
    <dgm:cxn modelId="{DBFE8EBD-677D-4AC0-9A96-70E782514078}" type="presOf" srcId="{CFC12EAE-E1ED-4076-B383-AAA5A2A6942E}" destId="{D7025533-E1B1-4503-9506-07EFF2D7E65C}" srcOrd="1" destOrd="0" presId="urn:microsoft.com/office/officeart/2005/8/layout/venn2"/>
    <dgm:cxn modelId="{4FAD6D90-DCAB-4CDE-9622-4E2D2E587B90}" type="presOf" srcId="{649FE87E-07E8-4472-BED1-B331CDB12EEF}" destId="{F178BF0A-B127-4F3B-BAF7-6BE607D06266}" srcOrd="1" destOrd="0" presId="urn:microsoft.com/office/officeart/2005/8/layout/venn2"/>
    <dgm:cxn modelId="{9E51BBC0-27D8-451E-866D-79BF9E865AA7}" srcId="{A6CA1A76-85CA-454F-BACE-8971A7C71413}" destId="{B55FB936-414E-4B03-9359-A7E3EEAFA1B0}" srcOrd="0" destOrd="0" parTransId="{7D1C06DE-98D1-4727-B8CA-52113974938C}" sibTransId="{BB1C8C59-20CE-43A9-89EA-6501C5008B7E}"/>
    <dgm:cxn modelId="{D39581E4-8227-4239-AD58-2AC601C7BEEF}" srcId="{A6CA1A76-85CA-454F-BACE-8971A7C71413}" destId="{649FE87E-07E8-4472-BED1-B331CDB12EEF}" srcOrd="3" destOrd="0" parTransId="{62F25DDE-7367-45ED-9B20-B98207BD09F0}" sibTransId="{C3EF0797-DBDE-4FF4-804A-1CC934C7DBB5}"/>
    <dgm:cxn modelId="{6D7C8E14-6567-4A64-856A-9CCADF725729}" type="presParOf" srcId="{9C867F8C-C536-4934-AEB2-A9A039C8A8D2}" destId="{D3E8210E-F1D8-4B2B-B636-72DF557D91F9}" srcOrd="0" destOrd="0" presId="urn:microsoft.com/office/officeart/2005/8/layout/venn2"/>
    <dgm:cxn modelId="{EB0121AD-F69A-4098-8AC5-C9073BC56A44}" type="presParOf" srcId="{D3E8210E-F1D8-4B2B-B636-72DF557D91F9}" destId="{89BD8292-47E1-4F0A-B3B2-44BB8AF6E09A}" srcOrd="0" destOrd="0" presId="urn:microsoft.com/office/officeart/2005/8/layout/venn2"/>
    <dgm:cxn modelId="{AB85175E-3A16-481A-A6E6-2E04B05D958C}" type="presParOf" srcId="{D3E8210E-F1D8-4B2B-B636-72DF557D91F9}" destId="{F059EA58-5F0D-40D2-80D4-EB3E406A7A30}" srcOrd="1" destOrd="0" presId="urn:microsoft.com/office/officeart/2005/8/layout/venn2"/>
    <dgm:cxn modelId="{7B5B65B5-2C15-43AD-B2AC-77E43AF8D68B}" type="presParOf" srcId="{9C867F8C-C536-4934-AEB2-A9A039C8A8D2}" destId="{59A77D02-F045-4406-A176-A55202C3EFB4}" srcOrd="1" destOrd="0" presId="urn:microsoft.com/office/officeart/2005/8/layout/venn2"/>
    <dgm:cxn modelId="{7B4F3627-464D-401D-9370-E2C1E8F29B0E}" type="presParOf" srcId="{59A77D02-F045-4406-A176-A55202C3EFB4}" destId="{A8EEDF96-1FA8-42E7-8EC9-0FABF450C305}" srcOrd="0" destOrd="0" presId="urn:microsoft.com/office/officeart/2005/8/layout/venn2"/>
    <dgm:cxn modelId="{43E3275E-EDA2-4779-93AA-008164F482DC}" type="presParOf" srcId="{59A77D02-F045-4406-A176-A55202C3EFB4}" destId="{D7025533-E1B1-4503-9506-07EFF2D7E65C}" srcOrd="1" destOrd="0" presId="urn:microsoft.com/office/officeart/2005/8/layout/venn2"/>
    <dgm:cxn modelId="{53C831FA-4DC1-4725-972D-48EF52EF3A9E}" type="presParOf" srcId="{9C867F8C-C536-4934-AEB2-A9A039C8A8D2}" destId="{12738DA4-3F88-440E-9FB0-9471C40C4EBE}" srcOrd="2" destOrd="0" presId="urn:microsoft.com/office/officeart/2005/8/layout/venn2"/>
    <dgm:cxn modelId="{0E21EB0C-43EE-427F-B4DE-5ADDB0533F99}" type="presParOf" srcId="{12738DA4-3F88-440E-9FB0-9471C40C4EBE}" destId="{FD6CB6CB-69F8-49DE-B1BC-38D388CA7E5C}" srcOrd="0" destOrd="0" presId="urn:microsoft.com/office/officeart/2005/8/layout/venn2"/>
    <dgm:cxn modelId="{65A75FE7-60BE-4BF7-B31B-B9D96889352F}" type="presParOf" srcId="{12738DA4-3F88-440E-9FB0-9471C40C4EBE}" destId="{F37EABC6-5ADA-430F-A7AA-1D7BE1512F18}" srcOrd="1" destOrd="0" presId="urn:microsoft.com/office/officeart/2005/8/layout/venn2"/>
    <dgm:cxn modelId="{A0F63E6B-96BF-44CE-92B5-0ED76FBB8319}" type="presParOf" srcId="{9C867F8C-C536-4934-AEB2-A9A039C8A8D2}" destId="{9B797A01-CE7F-4E86-8970-814FF105A33F}" srcOrd="3" destOrd="0" presId="urn:microsoft.com/office/officeart/2005/8/layout/venn2"/>
    <dgm:cxn modelId="{0EF73635-E60F-4093-AE5C-7BC27788F127}" type="presParOf" srcId="{9B797A01-CE7F-4E86-8970-814FF105A33F}" destId="{54A012EA-E114-42E4-9AAE-2DFBDCB9E6F5}" srcOrd="0" destOrd="0" presId="urn:microsoft.com/office/officeart/2005/8/layout/venn2"/>
    <dgm:cxn modelId="{89AB0C49-A96A-4803-B947-074B698029E4}" type="presParOf" srcId="{9B797A01-CE7F-4E86-8970-814FF105A33F}" destId="{F178BF0A-B127-4F3B-BAF7-6BE607D0626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D8292-47E1-4F0A-B3B2-44BB8AF6E09A}">
      <dsp:nvSpPr>
        <dsp:cNvPr id="0" name=""/>
        <dsp:cNvSpPr/>
      </dsp:nvSpPr>
      <dsp:spPr>
        <a:xfrm>
          <a:off x="812082" y="0"/>
          <a:ext cx="3580444" cy="358044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Services tiers connectés </a:t>
          </a:r>
        </a:p>
      </dsp:txBody>
      <dsp:txXfrm>
        <a:off x="2101758" y="179022"/>
        <a:ext cx="1001092" cy="537066"/>
      </dsp:txXfrm>
    </dsp:sp>
    <dsp:sp modelId="{A8EEDF96-1FA8-42E7-8EC9-0FABF450C305}">
      <dsp:nvSpPr>
        <dsp:cNvPr id="0" name=""/>
        <dsp:cNvSpPr/>
      </dsp:nvSpPr>
      <dsp:spPr>
        <a:xfrm>
          <a:off x="1170126" y="716088"/>
          <a:ext cx="2864355" cy="286435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Applications métiers intégrées</a:t>
          </a:r>
          <a:endParaRPr lang="fr-FR" sz="1000" b="0" kern="120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01758" y="887950"/>
        <a:ext cx="1001092" cy="515583"/>
      </dsp:txXfrm>
    </dsp:sp>
    <dsp:sp modelId="{FD6CB6CB-69F8-49DE-B1BC-38D388CA7E5C}">
      <dsp:nvSpPr>
        <dsp:cNvPr id="0" name=""/>
        <dsp:cNvSpPr/>
      </dsp:nvSpPr>
      <dsp:spPr>
        <a:xfrm>
          <a:off x="1460372" y="1409577"/>
          <a:ext cx="2148266" cy="2148266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Fonctionnalités du portail</a:t>
          </a:r>
          <a:endParaRPr lang="fr-FR" sz="1000" b="0" kern="120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33959" y="1570697"/>
        <a:ext cx="1001092" cy="483359"/>
      </dsp:txXfrm>
    </dsp:sp>
    <dsp:sp modelId="{54A012EA-E114-42E4-9AAE-2DFBDCB9E6F5}">
      <dsp:nvSpPr>
        <dsp:cNvPr id="0" name=""/>
        <dsp:cNvSpPr/>
      </dsp:nvSpPr>
      <dsp:spPr>
        <a:xfrm>
          <a:off x="1841016" y="2148266"/>
          <a:ext cx="1432177" cy="1432177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 seul compte d’accès </a:t>
          </a:r>
          <a:endParaRPr lang="fr-FR" sz="1000" b="0" kern="120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50753" y="2506310"/>
        <a:ext cx="1012702" cy="716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D8292-47E1-4F0A-B3B2-44BB8AF6E09A}">
      <dsp:nvSpPr>
        <dsp:cNvPr id="0" name=""/>
        <dsp:cNvSpPr/>
      </dsp:nvSpPr>
      <dsp:spPr>
        <a:xfrm>
          <a:off x="812082" y="0"/>
          <a:ext cx="3580444" cy="3580444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Services tiers connectés </a:t>
          </a:r>
        </a:p>
      </dsp:txBody>
      <dsp:txXfrm>
        <a:off x="2101758" y="179022"/>
        <a:ext cx="1001092" cy="537066"/>
      </dsp:txXfrm>
    </dsp:sp>
    <dsp:sp modelId="{A8EEDF96-1FA8-42E7-8EC9-0FABF450C305}">
      <dsp:nvSpPr>
        <dsp:cNvPr id="0" name=""/>
        <dsp:cNvSpPr/>
      </dsp:nvSpPr>
      <dsp:spPr>
        <a:xfrm>
          <a:off x="1170126" y="716088"/>
          <a:ext cx="2864355" cy="286435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Applications métiers intégrées</a:t>
          </a:r>
          <a:endParaRPr lang="fr-FR" sz="1000" b="0" kern="120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01758" y="887950"/>
        <a:ext cx="1001092" cy="515583"/>
      </dsp:txXfrm>
    </dsp:sp>
    <dsp:sp modelId="{FD6CB6CB-69F8-49DE-B1BC-38D388CA7E5C}">
      <dsp:nvSpPr>
        <dsp:cNvPr id="0" name=""/>
        <dsp:cNvSpPr/>
      </dsp:nvSpPr>
      <dsp:spPr>
        <a:xfrm>
          <a:off x="1460372" y="1409577"/>
          <a:ext cx="2148266" cy="214826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C80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 smtClean="0">
              <a:solidFill>
                <a:srgbClr val="FC8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Fonctionnalités du portail</a:t>
          </a:r>
          <a:endParaRPr lang="fr-FR" sz="1000" b="0" kern="1200" dirty="0">
            <a:solidFill>
              <a:srgbClr val="FC803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33959" y="1570697"/>
        <a:ext cx="1001092" cy="483359"/>
      </dsp:txXfrm>
    </dsp:sp>
    <dsp:sp modelId="{54A012EA-E114-42E4-9AAE-2DFBDCB9E6F5}">
      <dsp:nvSpPr>
        <dsp:cNvPr id="0" name=""/>
        <dsp:cNvSpPr/>
      </dsp:nvSpPr>
      <dsp:spPr>
        <a:xfrm>
          <a:off x="1841016" y="2148266"/>
          <a:ext cx="1432177" cy="1432177"/>
        </a:xfrm>
        <a:prstGeom prst="ellipse">
          <a:avLst/>
        </a:prstGeom>
        <a:solidFill>
          <a:srgbClr val="F3F3F3"/>
        </a:solidFill>
        <a:ln w="25400" cap="flat" cmpd="sng" algn="ctr">
          <a:solidFill>
            <a:srgbClr val="FC80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 smtClean="0">
              <a:solidFill>
                <a:srgbClr val="FC8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 seul compte d’accès </a:t>
          </a:r>
          <a:endParaRPr lang="fr-FR" sz="1000" b="0" kern="1200" dirty="0">
            <a:solidFill>
              <a:srgbClr val="FC803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50753" y="2506310"/>
        <a:ext cx="1012702" cy="716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42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F29A889-A0E3-4831-B3D2-679950D5BFAA}" type="datetimeFigureOut">
              <a:rPr lang="fr-FR"/>
              <a:pPr>
                <a:defRPr/>
              </a:pPr>
              <a:t>12/05/2015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42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961AA50-C148-47FD-BEC1-BB87EFB83C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439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42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6F064F8-B1F5-4B01-B2C5-2CB78A337586}" type="datetimeFigureOut">
              <a:rPr lang="fr-FR"/>
              <a:pPr>
                <a:defRPr/>
              </a:pPr>
              <a:t>12/05/2015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175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6" y="4860926"/>
            <a:ext cx="5680075" cy="4605338"/>
          </a:xfrm>
          <a:prstGeom prst="rect">
            <a:avLst/>
          </a:prstGeom>
        </p:spPr>
        <p:txBody>
          <a:bodyPr vert="horz" lIns="99040" tIns="49521" rIns="99040" bIns="49521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42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744C727-55C2-4ABA-AFE7-CB15CE9809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49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43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27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32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18A0-10FB-4681-8955-B9DC8E53CFCB}" type="datetimeFigureOut">
              <a:rPr lang="fr-FR"/>
              <a:pPr>
                <a:defRPr/>
              </a:pPr>
              <a:t>12/05/2015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1FDE-9F02-4D1D-B2BD-0671DBB802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A519-2623-4B7A-94C6-63A3E6C604DC}" type="datetimeFigureOut">
              <a:rPr lang="fr-FR"/>
              <a:pPr>
                <a:defRPr/>
              </a:pPr>
              <a:t>12/05/2015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886E-3509-4E0F-A09A-221E585750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763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618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826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076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092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567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Page </a:t>
            </a:r>
            <a:fld id="{D4351CF3-E3B8-4FB7-A3A4-5AAC7AB453EC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15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86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13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3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88F5-486F-4825-89AE-CB9CA78392B2}" type="datetimeFigureOut">
              <a:rPr lang="fr-FR"/>
              <a:pPr>
                <a:defRPr/>
              </a:pPr>
              <a:t>12/05/2015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D8D2-56F4-4A05-B204-5A8D4A422E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889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911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804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68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451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742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568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889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71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457ED-38EF-4093-AB8D-C071E73FAED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14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3B84E-850C-4EB6-9690-782BBB8EA44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5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84A6-C83B-4815-9769-CF6FB65F04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31BF-A904-47F2-B76B-44B0D4BA32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319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4C9A-F597-4DFB-8B15-BDA1E8D79A7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38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2513E-B9D7-4CCF-BC0E-9F159E31D4F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664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2170-99E7-4A20-96E6-806EC94C0D2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484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179B-4844-448A-8F5D-99F83F93C58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934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399E-4AAB-40A8-87AE-EFC6D398B55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12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B463-2455-4C5B-9415-02A88F5C754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713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8CEA-76C9-4664-9A10-2757E592A3F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547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4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4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771E-3510-4243-8483-5091BED6AAF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693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6974" y="274411"/>
            <a:ext cx="8230054" cy="5852206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9698-9A91-43A3-897F-953096822355}" type="datetime1">
              <a:rPr lang="fr-FR">
                <a:solidFill>
                  <a:srgbClr val="000000"/>
                </a:solidFill>
              </a:rPr>
              <a:pPr>
                <a:defRPr/>
              </a:pPr>
              <a:t>12/05/2015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F6C7-F47E-4576-B367-DA1EC9DE75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0777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7388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9479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0812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2615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224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201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4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+mj-lt"/>
              <a:buAutoNum type="arabicPeriod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  <a:lvl2pPr marL="1077913" indent="-365125" defTabSz="1077913">
              <a:spcBef>
                <a:spcPts val="1200"/>
              </a:spcBef>
              <a:spcAft>
                <a:spcPts val="600"/>
              </a:spcAft>
              <a:buClr>
                <a:srgbClr val="FF5F00"/>
              </a:buClr>
              <a:buFont typeface="Calibri" pitchFamily="34" charset="0"/>
              <a:buChar char="→"/>
              <a:tabLst/>
              <a:defRPr sz="1800">
                <a:solidFill>
                  <a:srgbClr val="362877"/>
                </a:solidFill>
                <a:latin typeface="Lucida Bright" pitchFamily="18" charset="0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Sous-partie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108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05170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0000" y="6506128"/>
            <a:ext cx="612000" cy="252000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64932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4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+mj-lt"/>
              <a:buAutoNum type="arabicPeriod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2589"/>
            <a:ext cx="7092000" cy="26161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10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10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26436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025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6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41E50-1561-4B5A-AF47-13805927D3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19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325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988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057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267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6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925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41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52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2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889019"/>
            <a:ext cx="44958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89019"/>
            <a:ext cx="44958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EB88-1A21-4D11-8BB9-4599C82A68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42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672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158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849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388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563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892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2688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4857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1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E9D33-2936-47C4-ABA2-DE6D748CF6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99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3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143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207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1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310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13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361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99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551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3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830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5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0AE7C-2412-4AA6-BE00-49F0D0A975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734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2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2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770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474796" indent="-474796">
              <a:lnSpc>
                <a:spcPct val="150000"/>
              </a:lnSpc>
              <a:spcBef>
                <a:spcPts val="554"/>
              </a:spcBef>
              <a:spcAft>
                <a:spcPts val="554"/>
              </a:spcAft>
              <a:buClr>
                <a:srgbClr val="FF5F00"/>
              </a:buClr>
              <a:buFont typeface="+mj-lt"/>
              <a:buAutoNum type="arabicPeriod"/>
              <a:defRPr sz="1846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215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2585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9129"/>
            <a:ext cx="7092000" cy="24853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15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015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923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32656"/>
            <a:ext cx="7092000" cy="24147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969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969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821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2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264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371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846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84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465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438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70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BBA6-535C-42C8-BE5B-692D5F4C9C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2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6290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2054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064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1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1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05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/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Wingdings" pitchFamily="2" charset="2"/>
              <a:buChar char="§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  <a:lvl2pPr marL="1071563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Calibri" pitchFamily="34" charset="0"/>
              <a:buChar char="→"/>
              <a:defRPr sz="1800" baseline="0">
                <a:solidFill>
                  <a:srgbClr val="362877"/>
                </a:solidFill>
                <a:latin typeface="Lucida Bright" pitchFamily="18" charset="0"/>
              </a:defRPr>
            </a:lvl2pPr>
            <a:lvl3pPr marL="1520825" indent="-261938"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defRPr sz="1600" baseline="0">
                <a:solidFill>
                  <a:srgbClr val="362877"/>
                </a:solidFill>
                <a:latin typeface="Lucida Bright" pitchFamily="18" charset="0"/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1080000" y="6331195"/>
            <a:ext cx="7092000" cy="26161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10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0000" y="6336000"/>
            <a:ext cx="612000" cy="252000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331192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– Juin 2014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137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3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881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7315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1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03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101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6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048A-48A0-4B3A-851C-EBC2C1789B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5474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724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3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4622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683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194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2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2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193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474796" indent="-474796">
              <a:lnSpc>
                <a:spcPct val="150000"/>
              </a:lnSpc>
              <a:spcBef>
                <a:spcPts val="554"/>
              </a:spcBef>
              <a:spcAft>
                <a:spcPts val="554"/>
              </a:spcAft>
              <a:buClr>
                <a:srgbClr val="FF5F00"/>
              </a:buClr>
              <a:buFont typeface="+mj-lt"/>
              <a:buAutoNum type="arabicPeriod"/>
              <a:defRPr sz="1846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215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2585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9129"/>
            <a:ext cx="7092000" cy="24853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15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015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923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32656"/>
            <a:ext cx="7092000" cy="24147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969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969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2332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66971-EF37-4E5A-8096-55CA1DE1776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676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0D8F2-2B6A-4C8C-8A75-5F70CE6F6AB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985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1E08-FB17-489F-A9E9-4762A916695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7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B937-3CAF-46A6-8AF2-5F88BBB20D9F}" type="datetimeFigureOut">
              <a:rPr lang="fr-FR"/>
              <a:pPr>
                <a:defRPr/>
              </a:pPr>
              <a:t>12/05/2015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C3F0-EEDD-4E4F-A664-0C843E16FE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332-6907-4C02-BF14-0F8F14636D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2B00-513A-4763-B935-5A3F1311FDC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5526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B133-E188-4091-9388-A6147D28914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815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5AF8F-6D12-40EE-8A33-0CB7491B20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890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454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F62E-05C9-45E9-8971-AE71F0BFD16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2787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B98B9-A1D0-4513-A29D-E99E8696DB1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179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ACACA-A2A9-448A-BA24-AD85F64E909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458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DC27B-1622-407F-BEAE-361FC90864B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803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7388-D482-4161-95AC-CFAD832D949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6897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63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050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60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9872-9BEC-43F3-978A-72E94690D2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458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0718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9659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96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2940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4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5040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0745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986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35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35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1338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5BD5-D155-4FED-AC51-3F0E23873FD1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12/05/2015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D784-7040-4402-960B-4ED61A38A3E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33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2"/>
            <a:ext cx="2286000" cy="54578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22"/>
            <a:ext cx="6705600" cy="54578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E5A0-A7E6-46CE-9295-50A3CBFC3B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6637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4759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9363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6103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7914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7945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116632"/>
            <a:ext cx="14535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7377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329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5970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73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020050" cy="838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889019"/>
            <a:ext cx="4495800" cy="45688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89019"/>
            <a:ext cx="4495800" cy="45688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5CE8F-7C49-4119-87AF-C7100BDBF9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03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BD42-1D67-497E-BED7-8CCE80CCF5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795D-E755-482E-BF66-49FA4448BD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9049-A521-428F-8220-90417D8A22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0E33C-97A6-4BAA-8274-6348E98450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BDBC-9DB1-4F4B-863E-A48D63E0B0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AA35A-0793-44F7-A5D0-5572840B93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AFDA-3486-416A-BD00-5CE368C8FD88}" type="datetimeFigureOut">
              <a:rPr lang="fr-FR"/>
              <a:pPr>
                <a:defRPr/>
              </a:pPr>
              <a:t>12/05/2015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A4E5-889A-4826-97FF-5559C54FDE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8BA10-A71B-4BC8-A9C8-F4120CF575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DD4C8-769C-4AD3-B04E-32A6344BD2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0367-A7BD-4C5C-B20F-12BEEB9E2F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E3485-8F88-412B-9502-C8715E5162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AC01-DB8D-4FD3-AD89-93006803B2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EED8-9005-4E45-A316-E4CB7BF7A403}" type="datetimeFigureOut">
              <a:rPr lang="fr-FR"/>
              <a:pPr>
                <a:defRPr/>
              </a:pPr>
              <a:t>12/05/2015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2D6F-C39A-44B2-99CB-D781BEC543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116632"/>
            <a:ext cx="14535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2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9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7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7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D0895-4832-4A2B-8A44-417D2A15D084}" type="datetimeFigureOut">
              <a:rPr lang="fr-FR"/>
              <a:pPr>
                <a:defRPr/>
              </a:pPr>
              <a:t>12/05/2015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B6E3-CEBA-4A45-87DE-6DC9D764A8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3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0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0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0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8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5BD5-D155-4FED-AC51-3F0E23873FD1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12/05/2015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4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D784-7040-4402-960B-4ED61A38A3E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7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6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8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E598-9291-4AAF-9A70-41D136B05D53}" type="datetimeFigureOut">
              <a:rPr lang="fr-FR"/>
              <a:pPr>
                <a:defRPr/>
              </a:pPr>
              <a:t>12/05/2015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A665-FC4C-4D33-B9CD-946CEF0948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7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6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0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360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761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59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34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9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31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8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F801-DC8E-4C38-958A-3D8BF3E05A75}" type="datetimeFigureOut">
              <a:rPr lang="fr-FR"/>
              <a:pPr>
                <a:defRPr/>
              </a:pPr>
              <a:t>12/05/2015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F4339-CEAD-4565-BAFD-5B42D2F830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30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92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785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189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819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062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202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29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04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8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BAA4-2248-411B-BBB2-84BA0540784A}" type="datetimeFigureOut">
              <a:rPr lang="fr-FR"/>
              <a:pPr>
                <a:defRPr/>
              </a:pPr>
              <a:t>12/05/2015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503B-A347-40C7-BBB5-515BF0EC03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C1481-6057-4BDB-A5E5-5C469CF6383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145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946390"/>
      </p:ext>
    </p:extLst>
  </p:cSld>
  <p:clrMapOvr>
    <a:masterClrMapping/>
  </p:clrMapOvr>
  <p:transition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41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254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093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997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56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87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808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A259-8092-4840-93CD-FD4DCD04295B}" type="datetimeFigureOut">
              <a:rPr lang="fr-FR"/>
              <a:pPr>
                <a:defRPr/>
              </a:pPr>
              <a:t>12/05/2015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5CA0-D08E-4042-9FBD-935A62D119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188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284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128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C1481-6057-4BDB-A5E5-5C469CF6383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70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839923"/>
      </p:ext>
    </p:extLst>
  </p:cSld>
  <p:clrMapOvr>
    <a:masterClrMapping/>
  </p:clrMapOvr>
  <p:transition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297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435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619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5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6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19F38FA-5D81-42E6-AAA9-98010D2E5DAB}" type="datetimeFigureOut">
              <a:rPr lang="fr-FR"/>
              <a:pPr>
                <a:defRPr/>
              </a:pPr>
              <a:t>12/05/2015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8D31112-8D34-4CE6-B1D4-FC25F593A1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>
              <a:solidFill>
                <a:srgbClr val="000099"/>
              </a:solidFill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>
              <a:solidFill>
                <a:srgbClr val="000099"/>
              </a:solidFill>
              <a:cs typeface="+mn-cs"/>
            </a:endParaRP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538" y="6359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fr-FR" smtClean="0">
                <a:solidFill>
                  <a:srgbClr val="000099"/>
                </a:solidFill>
                <a:cs typeface="+mn-cs"/>
              </a:rPr>
              <a:t>Page </a:t>
            </a:r>
            <a:fld id="{1529046C-7393-4D3E-8CF2-C2FACC0ACE3E}" type="slidenum">
              <a:rPr lang="fr-FR" smtClean="0">
                <a:solidFill>
                  <a:srgbClr val="000099"/>
                </a:solidFill>
                <a:cs typeface="+mn-cs"/>
              </a:rPr>
              <a:pPr eaLnBrk="0" hangingPunct="0">
                <a:spcBef>
                  <a:spcPct val="20000"/>
                </a:spcBef>
                <a:buClr>
                  <a:srgbClr val="FF9900"/>
                </a:buClr>
                <a:buFontTx/>
                <a:buChar char="•"/>
              </a:pPr>
              <a:t>‹N°›</a:t>
            </a:fld>
            <a:endParaRPr lang="fr-FR" dirty="0">
              <a:solidFill>
                <a:srgbClr val="000099"/>
              </a:solidFill>
              <a:cs typeface="+mn-cs"/>
            </a:endParaRPr>
          </a:p>
        </p:txBody>
      </p:sp>
      <p:pic>
        <p:nvPicPr>
          <p:cNvPr id="3079" name="Picture 10" descr="Logo Correlyc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"/>
            <a:ext cx="21272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2235206" y="739775"/>
            <a:ext cx="67198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 sz="1200">
              <a:solidFill>
                <a:srgbClr val="000099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65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706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40816A-C0F3-463B-8207-AD530FF9F480}" type="slidenum">
              <a:rPr lang="fr-FR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  <a:cs typeface="+mn-cs"/>
            </a:endParaRPr>
          </a:p>
        </p:txBody>
      </p:sp>
      <p:pic>
        <p:nvPicPr>
          <p:cNvPr id="5127" name="Picture 7" descr="logo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86317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39749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63565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8566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14935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5120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4941F9-1578-43DE-AE0E-49DC4EA136A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6838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6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  <a:latin typeface="Arial"/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latin typeface="Arial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latin typeface="Arial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417065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020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89019"/>
            <a:ext cx="9144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64AD6C-45BB-4744-8068-91E9C1D0F7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055" name="Picture 7" descr="Bandeau Correlyc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8" y="20638"/>
            <a:ext cx="91233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29915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538" y="6359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C8386-092F-4F0E-8D90-BAF5A9F6DC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3079" name="Picture 10" descr="Logo Correlyc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20"/>
            <a:ext cx="212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2235206" y="739775"/>
            <a:ext cx="67198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381" y="96315"/>
            <a:ext cx="1008235" cy="52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047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33734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5315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91936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25364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47" y="739875"/>
            <a:ext cx="6053297" cy="19442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5301208"/>
            <a:ext cx="2376264" cy="1176958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H="1">
            <a:off x="179512" y="5857523"/>
            <a:ext cx="3744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5148064" y="5877272"/>
            <a:ext cx="3744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826747" y="3284984"/>
            <a:ext cx="7495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595959"/>
                </a:solidFill>
              </a:rPr>
              <a:t>Formation « Administrateur ATRIUM »</a:t>
            </a:r>
            <a:endParaRPr lang="fr-FR" sz="32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7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80728"/>
            <a:ext cx="864096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SITE D’ÉTABLISSEMENT</a:t>
            </a:r>
          </a:p>
          <a:p>
            <a:pPr lvl="2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Insérer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contenu sur la page d’accueil </a:t>
            </a:r>
          </a:p>
          <a:p>
            <a:pPr lvl="2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page spécifique</a:t>
            </a:r>
          </a:p>
          <a:p>
            <a:pPr lvl="2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page pointant sur un lien externe</a:t>
            </a:r>
          </a:p>
          <a:p>
            <a:pPr lvl="2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page enfant</a:t>
            </a:r>
          </a:p>
          <a:p>
            <a:pPr lvl="2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page publique</a:t>
            </a:r>
          </a:p>
          <a:p>
            <a:pPr lvl="2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l’espace documentaire de l’établissement et la gestion des contenus</a:t>
            </a:r>
          </a:p>
          <a:p>
            <a:pPr lvl="2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Utiliser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widget Annonces pour diffuser une information</a:t>
            </a:r>
          </a:p>
          <a:p>
            <a:pPr lvl="2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évènement dans le calendrier de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l’établissement</a:t>
            </a:r>
          </a:p>
          <a:p>
            <a:pPr lvl="2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Sonder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groupe et traiter les réponses</a:t>
            </a:r>
          </a:p>
          <a:p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603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indent="0" algn="just">
              <a:buFont typeface="Wingdings" panose="05000000000000000000" pitchFamily="2" charset="2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fr-FR" dirty="0" smtClean="0"/>
              <a:t>Contenu </a:t>
            </a:r>
            <a:r>
              <a:rPr lang="fr-FR" dirty="0" smtClean="0"/>
              <a:t>de </a:t>
            </a:r>
            <a:r>
              <a:rPr lang="fr-FR" dirty="0" smtClean="0"/>
              <a:t>la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91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80728"/>
            <a:ext cx="813690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SITES COLLABORATIFS</a:t>
            </a:r>
          </a:p>
          <a:p>
            <a:pPr lvl="3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site collaboratif</a:t>
            </a:r>
          </a:p>
          <a:p>
            <a:pPr lvl="3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Agréger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contenus </a:t>
            </a:r>
          </a:p>
          <a:p>
            <a:pPr lvl="3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Gérer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sites collaboratifs de son établissement</a:t>
            </a:r>
          </a:p>
          <a:p>
            <a:pPr marL="457200" lvl="2">
              <a:lnSpc>
                <a:spcPct val="150000"/>
              </a:lnSpc>
            </a:pPr>
            <a:endParaRPr lang="fr-FR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SITE PERSONNEL</a:t>
            </a:r>
          </a:p>
          <a:p>
            <a:pPr lvl="3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Envoyer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message à un utilisateur</a:t>
            </a:r>
          </a:p>
          <a:p>
            <a:pPr lvl="3" indent="-457200">
              <a:spcBef>
                <a:spcPts val="600"/>
              </a:spcBef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évènement dans son calendrier et inviter des personnes </a:t>
            </a:r>
          </a:p>
          <a:p>
            <a:pPr lvl="3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Ajouter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flux RSS sur sa page d’accueil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603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indent="0" algn="just">
              <a:buFont typeface="Wingdings" panose="05000000000000000000" pitchFamily="2" charset="2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fr-FR" dirty="0" smtClean="0"/>
              <a:t>Contenu </a:t>
            </a:r>
            <a:r>
              <a:rPr lang="fr-FR" dirty="0" smtClean="0"/>
              <a:t>de </a:t>
            </a:r>
            <a:r>
              <a:rPr lang="fr-FR" dirty="0" smtClean="0"/>
              <a:t>la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4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052736"/>
            <a:ext cx="828092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solidFill>
                  <a:schemeClr val="bg2"/>
                </a:solidFill>
              </a:rPr>
              <a:t>Un accompagnement </a:t>
            </a:r>
            <a:r>
              <a:rPr lang="fr-FR" sz="2000" u="sng" dirty="0" smtClean="0">
                <a:solidFill>
                  <a:schemeClr val="bg2"/>
                </a:solidFill>
              </a:rPr>
              <a:t>technique</a:t>
            </a:r>
            <a:r>
              <a:rPr lang="fr-FR" sz="2000" dirty="0" smtClean="0">
                <a:solidFill>
                  <a:schemeClr val="bg2"/>
                </a:solidFill>
              </a:rPr>
              <a:t> par la Région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chemeClr val="bg2"/>
                </a:solidFill>
              </a:rPr>
              <a:t>Formation des « administrateurs »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chemeClr val="bg2"/>
                </a:solidFill>
              </a:rPr>
              <a:t>Support technique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endParaRPr lang="fr-FR" sz="20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solidFill>
                  <a:schemeClr val="bg2"/>
                </a:solidFill>
              </a:rPr>
              <a:t>Un accompagnement </a:t>
            </a:r>
            <a:r>
              <a:rPr lang="fr-FR" sz="2000" u="sng" dirty="0" smtClean="0">
                <a:solidFill>
                  <a:schemeClr val="bg2"/>
                </a:solidFill>
              </a:rPr>
              <a:t>fonctionnel</a:t>
            </a:r>
            <a:r>
              <a:rPr lang="fr-FR" sz="2000" dirty="0" smtClean="0">
                <a:solidFill>
                  <a:schemeClr val="bg2"/>
                </a:solidFill>
              </a:rPr>
              <a:t> par les Académies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0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sym typeface="Wingdings" panose="05000000000000000000" pitchFamily="2" charset="2"/>
              </a:rPr>
              <a:t> Dans le cadre de la convention de partenariat Région/académies/DRAAF</a:t>
            </a:r>
            <a:endParaRPr lang="fr-FR" dirty="0" smtClean="0">
              <a:solidFill>
                <a:schemeClr val="bg2"/>
              </a:solidFill>
            </a:endParaRPr>
          </a:p>
          <a:p>
            <a:pPr lvl="1">
              <a:lnSpc>
                <a:spcPct val="150000"/>
              </a:lnSpc>
            </a:pPr>
            <a:endParaRPr lang="fr-FR" sz="2000" dirty="0" smtClean="0">
              <a:solidFill>
                <a:schemeClr val="bg2"/>
              </a:solidFill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fr-FR" sz="2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603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indent="0" algn="just">
              <a:buFont typeface="Wingdings" panose="05000000000000000000" pitchFamily="2" charset="2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fr-FR" dirty="0" smtClean="0"/>
              <a:t>L’accompagnement ATRIUM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41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96752"/>
            <a:ext cx="82809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fr-FR" b="1" dirty="0" smtClean="0">
                <a:solidFill>
                  <a:schemeClr val="bg2"/>
                </a:solidFill>
              </a:rPr>
              <a:t>Former les « administrateurs  » ATRIUM d’établissement pour </a:t>
            </a:r>
            <a:r>
              <a:rPr lang="fr-FR" dirty="0" smtClean="0">
                <a:solidFill>
                  <a:schemeClr val="bg2"/>
                </a:solidFill>
              </a:rPr>
              <a:t>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"/>
            </a:pPr>
            <a:r>
              <a:rPr lang="fr-FR" sz="1600" dirty="0" smtClean="0">
                <a:solidFill>
                  <a:schemeClr val="bg2"/>
                </a:solidFill>
              </a:rPr>
              <a:t>Rendre l’Etablissement autonome dans la gestion « technique » d’ATRIUM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"/>
            </a:pPr>
            <a:r>
              <a:rPr lang="fr-FR" sz="1600" dirty="0" smtClean="0">
                <a:solidFill>
                  <a:schemeClr val="bg2"/>
                </a:solidFill>
              </a:rPr>
              <a:t>Identifier les outils pertinents en regard des projets d’usages de l’Etablissement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"/>
            </a:pPr>
            <a:r>
              <a:rPr lang="fr-FR" sz="1600" dirty="0" smtClean="0">
                <a:solidFill>
                  <a:schemeClr val="bg2"/>
                </a:solidFill>
              </a:rPr>
              <a:t>Prioriser et planifier la mise en œuvre des différents outils souhaités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"/>
            </a:pPr>
            <a:r>
              <a:rPr lang="fr-FR" sz="1600" dirty="0" smtClean="0">
                <a:solidFill>
                  <a:schemeClr val="bg2"/>
                </a:solidFill>
              </a:rPr>
              <a:t>Définir l’organisation autour d’ATRIUM (moyens humains, rôles, répartition)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"/>
            </a:pPr>
            <a:r>
              <a:rPr lang="fr-FR" sz="1600" dirty="0" smtClean="0">
                <a:solidFill>
                  <a:schemeClr val="bg2"/>
                </a:solidFill>
              </a:rPr>
              <a:t>Créer les conditions d’une diffusion interne de l’utilisation d’ATRIUM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"/>
            </a:pPr>
            <a:r>
              <a:rPr lang="fr-FR" sz="1600" dirty="0" smtClean="0">
                <a:solidFill>
                  <a:schemeClr val="bg2"/>
                </a:solidFill>
              </a:rPr>
              <a:t>Créer un « réseau » des administrateurs ATRIUM</a:t>
            </a:r>
          </a:p>
          <a:p>
            <a:pPr lvl="1">
              <a:lnSpc>
                <a:spcPct val="150000"/>
              </a:lnSpc>
            </a:pPr>
            <a:endParaRPr lang="fr-FR" sz="1600" dirty="0" smtClean="0">
              <a:solidFill>
                <a:schemeClr val="bg2"/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</a:pPr>
            <a:endParaRPr lang="fr-FR" sz="1600" dirty="0" smtClean="0">
              <a:solidFill>
                <a:schemeClr val="bg2"/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</a:pPr>
            <a:endParaRPr lang="fr-FR" sz="1600" dirty="0" smtClean="0">
              <a:solidFill>
                <a:schemeClr val="bg2"/>
              </a:solidFill>
            </a:endParaRPr>
          </a:p>
          <a:p>
            <a:pPr>
              <a:lnSpc>
                <a:spcPct val="200000"/>
              </a:lnSpc>
            </a:pP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603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indent="0" algn="just">
              <a:buFont typeface="Wingdings" panose="05000000000000000000" pitchFamily="2" charset="2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fr-FR" dirty="0" smtClean="0"/>
              <a:t>Objectifs de la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7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603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indent="0" algn="just">
              <a:buFont typeface="Wingdings" panose="05000000000000000000" pitchFamily="2" charset="2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fr-FR" dirty="0" smtClean="0"/>
              <a:t>Rappel des principales caractéristiques </a:t>
            </a:r>
          </a:p>
          <a:p>
            <a:pPr algn="ctr"/>
            <a:r>
              <a:rPr lang="fr-FR" dirty="0" smtClean="0"/>
              <a:t>du projet ATRIUM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1124744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ATRIUM est un logiciel édité par la Région qui en assure la maîtrise d’ouvrage. Actuellement son développement est assurée par la Sté ATOS (marché de 4 ans, attribution 07/2013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ATRIUM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 fondé sur des logiciels libres; les développements spécifiques qui le composent sont placés sous licence « open source »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 indépendance, pérennité.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ATRIUM est développé selon la méthode « AGILE », qui prévoit la collecte des besoins des usagers et la mise en œuvre des évolutions </a:t>
            </a:r>
            <a:r>
              <a:rPr lang="fr-F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continu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 importance de la mise en réseau des administrateurs avec la Région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ATRIUM est hébergé sur la plateforme régionale des lycées (PFS) point de convergence des fibres optiques des établissements et de connexion à Internet via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Renater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 pertinence d’avoir préalablement raccordés les lycées à plus haut débit.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ATRIUM est déclaré à la CNIL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 la Région en tant qu’hébergeur du service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 Le Chef d’établissement fait sa propre déclaration CNIL en sa qualité de responsable des traitements.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fr-F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96752"/>
            <a:ext cx="828092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fr-FR" sz="1600" dirty="0" smtClean="0">
                <a:solidFill>
                  <a:schemeClr val="bg2"/>
                </a:solidFill>
              </a:rPr>
              <a:t>Les administrateurs de l’établissement sont identifiés</a:t>
            </a:r>
          </a:p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fr-FR" sz="1600" dirty="0" smtClean="0">
                <a:solidFill>
                  <a:schemeClr val="bg2"/>
                </a:solidFill>
              </a:rPr>
              <a:t>La plateforme ATRIUM de l’établissement est « livrée » à ses administrateurs</a:t>
            </a:r>
          </a:p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fr-FR" sz="1600" dirty="0" smtClean="0">
                <a:solidFill>
                  <a:schemeClr val="bg2"/>
                </a:solidFill>
              </a:rPr>
              <a:t>Les données réelles des utilisateurs sont accessibles</a:t>
            </a:r>
          </a:p>
          <a:p>
            <a:pPr>
              <a:lnSpc>
                <a:spcPct val="200000"/>
              </a:lnSpc>
            </a:pPr>
            <a:r>
              <a:rPr lang="fr-FR" sz="1600" dirty="0" smtClean="0">
                <a:solidFill>
                  <a:schemeClr val="bg2"/>
                </a:solidFill>
                <a:sym typeface="Wingdings" panose="05000000000000000000" pitchFamily="2" charset="2"/>
              </a:rPr>
              <a:t> ATRIUM est techniquement fonctionnel pour l’établissement</a:t>
            </a:r>
            <a:endParaRPr lang="fr-FR" sz="1600" dirty="0" smtClean="0">
              <a:solidFill>
                <a:schemeClr val="bg2"/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</a:pPr>
            <a:endParaRPr lang="fr-FR" sz="1600" dirty="0" smtClean="0">
              <a:solidFill>
                <a:schemeClr val="bg2"/>
              </a:solidFill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bg2"/>
                </a:solidFill>
              </a:rPr>
              <a:t>Calendrier des formations « administrateurs »: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fr-FR" sz="1600" dirty="0">
                <a:solidFill>
                  <a:schemeClr val="bg2"/>
                </a:solidFill>
              </a:rPr>
              <a:t>1/3 des lycées (60) formés d’ici fin juin/début juillet 2015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fr-FR" sz="1600" dirty="0">
                <a:solidFill>
                  <a:schemeClr val="bg2"/>
                </a:solidFill>
              </a:rPr>
              <a:t>Tous les lycées (181) formés d’ici fin décembre </a:t>
            </a:r>
            <a:r>
              <a:rPr lang="fr-FR" sz="1600" dirty="0" smtClean="0">
                <a:solidFill>
                  <a:schemeClr val="bg2"/>
                </a:solidFill>
              </a:rPr>
              <a:t>2015</a:t>
            </a:r>
          </a:p>
          <a:p>
            <a:pPr>
              <a:lnSpc>
                <a:spcPct val="200000"/>
              </a:lnSpc>
            </a:pP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603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indent="0" algn="just">
              <a:buFont typeface="Wingdings" panose="05000000000000000000" pitchFamily="2" charset="2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fr-FR" dirty="0" smtClean="0"/>
              <a:t>A l’occasion de cette formation…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28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512" y="5877272"/>
            <a:ext cx="356705" cy="35670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5877272"/>
            <a:ext cx="356705" cy="35670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1275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indent="0" algn="just">
              <a:buFont typeface="Wingdings" panose="05000000000000000000" pitchFamily="2" charset="2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fr-FR" dirty="0" smtClean="0"/>
              <a:t>Rappels des principes généraux</a:t>
            </a:r>
            <a:endParaRPr lang="fr-FR" dirty="0"/>
          </a:p>
        </p:txBody>
      </p:sp>
      <p:graphicFrame>
        <p:nvGraphicFramePr>
          <p:cNvPr id="57" name="Diagramme 56"/>
          <p:cNvGraphicFramePr/>
          <p:nvPr>
            <p:extLst>
              <p:ext uri="{D42A27DB-BD31-4B8C-83A1-F6EECF244321}">
                <p14:modId xmlns:p14="http://schemas.microsoft.com/office/powerpoint/2010/main" val="2935288970"/>
              </p:ext>
            </p:extLst>
          </p:nvPr>
        </p:nvGraphicFramePr>
        <p:xfrm>
          <a:off x="1743655" y="1301265"/>
          <a:ext cx="5204609" cy="358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0" name="Rectangle 59"/>
          <p:cNvSpPr/>
          <p:nvPr/>
        </p:nvSpPr>
        <p:spPr>
          <a:xfrm>
            <a:off x="1979712" y="4895464"/>
            <a:ext cx="4608512" cy="981808"/>
          </a:xfrm>
          <a:prstGeom prst="rect">
            <a:avLst/>
          </a:prstGeom>
          <a:solidFill>
            <a:srgbClr val="D9D9D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68073" y="5407967"/>
            <a:ext cx="4276135" cy="334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Annuaire régional unique</a:t>
            </a:r>
            <a:endParaRPr lang="fr-FR" sz="100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72638" y="4983580"/>
            <a:ext cx="2687394" cy="3255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Profils / classes / groupes / filières / matières</a:t>
            </a:r>
            <a:r>
              <a:rPr lang="fr-FR" sz="100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000" dirty="0" smtClean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fonctions /  etc…</a:t>
            </a:r>
            <a:endParaRPr lang="fr-FR" sz="100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32040" y="4983580"/>
            <a:ext cx="1511694" cy="336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d’équipes</a:t>
            </a:r>
            <a:endParaRPr lang="fr-FR" sz="100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660232" y="2348880"/>
            <a:ext cx="2160240" cy="2217192"/>
          </a:xfrm>
          <a:prstGeom prst="rect">
            <a:avLst/>
          </a:prstGeom>
          <a:ln w="6350">
            <a:solidFill>
              <a:srgbClr val="FC80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de sites web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Espaces collaboratifs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d’affichage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Stockage documentaire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Messagerie interne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Calendriers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Wiki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Sondages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Agrégation de contenus web, flux RSS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Recherche fédérée</a:t>
            </a:r>
            <a:endParaRPr lang="fr-FR" sz="1050" dirty="0">
              <a:solidFill>
                <a:srgbClr val="FC8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7" name="Connecteur en angle 76"/>
          <p:cNvCxnSpPr>
            <a:endCxn id="74" idx="1"/>
          </p:cNvCxnSpPr>
          <p:nvPr/>
        </p:nvCxnSpPr>
        <p:spPr>
          <a:xfrm>
            <a:off x="4770328" y="3094785"/>
            <a:ext cx="1889904" cy="362691"/>
          </a:xfrm>
          <a:prstGeom prst="bentConnector3">
            <a:avLst>
              <a:gd name="adj1" fmla="val 14216"/>
            </a:avLst>
          </a:prstGeom>
          <a:ln>
            <a:solidFill>
              <a:srgbClr val="FC8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27538" y="2099728"/>
            <a:ext cx="2356230" cy="1041240"/>
          </a:xfrm>
          <a:prstGeom prst="rect">
            <a:avLst/>
          </a:prstGeom>
          <a:ln w="6350">
            <a:solidFill>
              <a:srgbClr val="FC80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CORRELYCE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 et CHAMILO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Réservation de ressources (GRR)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du parc et des demandes informatiques (GLPI)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</a:t>
            </a:r>
            <a:endParaRPr lang="fr-FR" sz="1050" dirty="0">
              <a:solidFill>
                <a:srgbClr val="FC8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8" name="Connecteur en angle 87"/>
          <p:cNvCxnSpPr>
            <a:endCxn id="87" idx="3"/>
          </p:cNvCxnSpPr>
          <p:nvPr/>
        </p:nvCxnSpPr>
        <p:spPr>
          <a:xfrm rot="10800000" flipV="1">
            <a:off x="2483768" y="2348880"/>
            <a:ext cx="1440160" cy="271468"/>
          </a:xfrm>
          <a:prstGeom prst="bentConnector3">
            <a:avLst>
              <a:gd name="adj1" fmla="val 62699"/>
            </a:avLst>
          </a:prstGeom>
          <a:ln>
            <a:solidFill>
              <a:srgbClr val="FC8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444208" y="1019175"/>
            <a:ext cx="2212215" cy="1050645"/>
          </a:xfrm>
          <a:prstGeom prst="rect">
            <a:avLst/>
          </a:prstGeom>
          <a:ln w="6350">
            <a:solidFill>
              <a:srgbClr val="FC80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Logiciels de vie scolaire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Emploi du temps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des notes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des absences</a:t>
            </a:r>
          </a:p>
          <a:p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endParaRPr lang="fr-FR" sz="1050" dirty="0">
              <a:solidFill>
                <a:srgbClr val="FC8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5" name="Connecteur en angle 94"/>
          <p:cNvCxnSpPr>
            <a:endCxn id="94" idx="1"/>
          </p:cNvCxnSpPr>
          <p:nvPr/>
        </p:nvCxnSpPr>
        <p:spPr>
          <a:xfrm flipV="1">
            <a:off x="4770328" y="1544498"/>
            <a:ext cx="1673880" cy="203308"/>
          </a:xfrm>
          <a:prstGeom prst="bentConnector3">
            <a:avLst>
              <a:gd name="adj1" fmla="val 16010"/>
            </a:avLst>
          </a:prstGeom>
          <a:ln>
            <a:solidFill>
              <a:srgbClr val="FC8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ndir un rectangle avec un coin du même côté 9"/>
          <p:cNvSpPr/>
          <p:nvPr/>
        </p:nvSpPr>
        <p:spPr>
          <a:xfrm>
            <a:off x="1979712" y="6237312"/>
            <a:ext cx="1080120" cy="453199"/>
          </a:xfrm>
          <a:prstGeom prst="round2Same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Annuaires académiques</a:t>
            </a:r>
            <a:endParaRPr lang="fr-FR" sz="10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Arrondir un rectangle avec un coin du même côté 31"/>
          <p:cNvSpPr/>
          <p:nvPr/>
        </p:nvSpPr>
        <p:spPr>
          <a:xfrm>
            <a:off x="3176710" y="6244932"/>
            <a:ext cx="1080120" cy="450738"/>
          </a:xfrm>
          <a:prstGeom prst="round2Same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Annuaire DRAAF</a:t>
            </a:r>
            <a:endParaRPr lang="fr-FR" sz="10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Arrondir un rectangle avec un coin du même côté 35"/>
          <p:cNvSpPr/>
          <p:nvPr/>
        </p:nvSpPr>
        <p:spPr>
          <a:xfrm>
            <a:off x="4373708" y="6244932"/>
            <a:ext cx="1080120" cy="450738"/>
          </a:xfrm>
          <a:prstGeom prst="round2Same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Annuaire Région</a:t>
            </a:r>
            <a:endParaRPr lang="fr-FR" sz="10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Arrondir un rectangle avec un coin du même côté 36"/>
          <p:cNvSpPr/>
          <p:nvPr/>
        </p:nvSpPr>
        <p:spPr>
          <a:xfrm>
            <a:off x="5549106" y="6237312"/>
            <a:ext cx="1080120" cy="450738"/>
          </a:xfrm>
          <a:prstGeom prst="round2Same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Saisie manuelle</a:t>
            </a:r>
            <a:endParaRPr lang="fr-FR" sz="10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Flèche vers le haut 39"/>
          <p:cNvSpPr/>
          <p:nvPr/>
        </p:nvSpPr>
        <p:spPr>
          <a:xfrm>
            <a:off x="4739967" y="5898513"/>
            <a:ext cx="360040" cy="289305"/>
          </a:xfrm>
          <a:prstGeom prst="up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" name="Flèche vers le haut 40"/>
          <p:cNvSpPr/>
          <p:nvPr/>
        </p:nvSpPr>
        <p:spPr>
          <a:xfrm>
            <a:off x="5909146" y="5901954"/>
            <a:ext cx="360040" cy="289305"/>
          </a:xfrm>
          <a:prstGeom prst="up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AutoShape 2" descr="Résultat de recherche d'images pour &quot;picto synchronisa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2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dgm id="{54A012EA-E114-42E4-9AAE-2DFBDCB9E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graphicEl>
                                              <a:dgm id="{54A012EA-E114-42E4-9AAE-2DFBDCB9E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dgm id="{FD6CB6CB-69F8-49DE-B1BC-38D388CA7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>
                                            <p:graphicEl>
                                              <a:dgm id="{FD6CB6CB-69F8-49DE-B1BC-38D388CA7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dgm id="{A8EEDF96-1FA8-42E7-8EC9-0FABF45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>
                                            <p:graphicEl>
                                              <a:dgm id="{A8EEDF96-1FA8-42E7-8EC9-0FABF45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dgm id="{89BD8292-47E1-4F0A-B3B2-44BB8AF6E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>
                                            <p:graphicEl>
                                              <a:dgm id="{89BD8292-47E1-4F0A-B3B2-44BB8AF6E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7" grpId="0" uiExpand="1">
        <p:bldSub>
          <a:bldDgm bld="one" rev="1"/>
        </p:bldSub>
      </p:bldGraphic>
      <p:bldP spid="74" grpId="0" animBg="1"/>
      <p:bldP spid="87" grpId="0" animBg="1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512" y="5877272"/>
            <a:ext cx="356705" cy="35670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5877272"/>
            <a:ext cx="356705" cy="35670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1603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indent="0" algn="just">
              <a:buFont typeface="Wingdings" panose="05000000000000000000" pitchFamily="2" charset="2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fr-FR" dirty="0" smtClean="0"/>
              <a:t>Portée de la formation</a:t>
            </a:r>
            <a:endParaRPr lang="fr-FR" dirty="0"/>
          </a:p>
        </p:txBody>
      </p:sp>
      <p:graphicFrame>
        <p:nvGraphicFramePr>
          <p:cNvPr id="57" name="Diagramme 56"/>
          <p:cNvGraphicFramePr/>
          <p:nvPr>
            <p:extLst>
              <p:ext uri="{D42A27DB-BD31-4B8C-83A1-F6EECF244321}">
                <p14:modId xmlns:p14="http://schemas.microsoft.com/office/powerpoint/2010/main" val="1647332552"/>
              </p:ext>
            </p:extLst>
          </p:nvPr>
        </p:nvGraphicFramePr>
        <p:xfrm>
          <a:off x="1743655" y="1301265"/>
          <a:ext cx="5204609" cy="358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0" name="Rectangle 59"/>
          <p:cNvSpPr/>
          <p:nvPr/>
        </p:nvSpPr>
        <p:spPr>
          <a:xfrm>
            <a:off x="1979712" y="4895464"/>
            <a:ext cx="4608512" cy="981808"/>
          </a:xfrm>
          <a:prstGeom prst="rect">
            <a:avLst/>
          </a:prstGeom>
          <a:solidFill>
            <a:srgbClr val="D9D9D9"/>
          </a:solidFill>
          <a:ln>
            <a:solidFill>
              <a:srgbClr val="FC80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rgbClr val="FC8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68073" y="5407967"/>
            <a:ext cx="4276135" cy="334884"/>
          </a:xfrm>
          <a:prstGeom prst="rect">
            <a:avLst/>
          </a:prstGeom>
          <a:ln>
            <a:solidFill>
              <a:srgbClr val="FC80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Annuaire régional unique</a:t>
            </a:r>
            <a:endParaRPr lang="fr-FR" sz="1000" dirty="0">
              <a:solidFill>
                <a:srgbClr val="FC8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72638" y="4983580"/>
            <a:ext cx="2687394" cy="325539"/>
          </a:xfrm>
          <a:prstGeom prst="rect">
            <a:avLst/>
          </a:prstGeom>
          <a:ln>
            <a:solidFill>
              <a:srgbClr val="FC80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Profils / classes / groupes / filières / matières</a:t>
            </a:r>
            <a:r>
              <a:rPr lang="fr-FR" sz="1000" dirty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00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fonctions /  etc…</a:t>
            </a:r>
            <a:endParaRPr lang="fr-FR" sz="1000" dirty="0">
              <a:solidFill>
                <a:srgbClr val="FC8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32040" y="4983580"/>
            <a:ext cx="1511694" cy="336271"/>
          </a:xfrm>
          <a:prstGeom prst="rect">
            <a:avLst/>
          </a:prstGeom>
          <a:ln>
            <a:solidFill>
              <a:srgbClr val="FC80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d’équipes</a:t>
            </a:r>
            <a:endParaRPr lang="fr-FR" sz="1000" dirty="0">
              <a:solidFill>
                <a:srgbClr val="FC8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rrondir un rectangle avec un coin du même côté 9"/>
          <p:cNvSpPr/>
          <p:nvPr/>
        </p:nvSpPr>
        <p:spPr>
          <a:xfrm>
            <a:off x="1979712" y="6237312"/>
            <a:ext cx="1080120" cy="453199"/>
          </a:xfrm>
          <a:prstGeom prst="round2Same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Annuaires académiques</a:t>
            </a:r>
            <a:endParaRPr lang="fr-FR" sz="10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Arrondir un rectangle avec un coin du même côté 31"/>
          <p:cNvSpPr/>
          <p:nvPr/>
        </p:nvSpPr>
        <p:spPr>
          <a:xfrm>
            <a:off x="3176710" y="6244932"/>
            <a:ext cx="1080120" cy="450738"/>
          </a:xfrm>
          <a:prstGeom prst="round2Same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Annuaire DRAAF</a:t>
            </a:r>
            <a:endParaRPr lang="fr-FR" sz="10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Arrondir un rectangle avec un coin du même côté 35"/>
          <p:cNvSpPr/>
          <p:nvPr/>
        </p:nvSpPr>
        <p:spPr>
          <a:xfrm>
            <a:off x="4373708" y="6244932"/>
            <a:ext cx="1080120" cy="450738"/>
          </a:xfrm>
          <a:prstGeom prst="round2Same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Annuaire Région</a:t>
            </a:r>
            <a:endParaRPr lang="fr-FR" sz="10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Arrondir un rectangle avec un coin du même côté 36"/>
          <p:cNvSpPr/>
          <p:nvPr/>
        </p:nvSpPr>
        <p:spPr>
          <a:xfrm>
            <a:off x="5549106" y="6237312"/>
            <a:ext cx="1080120" cy="450738"/>
          </a:xfrm>
          <a:prstGeom prst="round2SameRect">
            <a:avLst/>
          </a:prstGeom>
          <a:ln>
            <a:solidFill>
              <a:srgbClr val="FC80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Saisie manuelle</a:t>
            </a:r>
            <a:endParaRPr lang="fr-FR" sz="1000" dirty="0">
              <a:solidFill>
                <a:srgbClr val="FC8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Flèche vers le haut 39"/>
          <p:cNvSpPr/>
          <p:nvPr/>
        </p:nvSpPr>
        <p:spPr>
          <a:xfrm>
            <a:off x="4739967" y="5898513"/>
            <a:ext cx="360040" cy="289305"/>
          </a:xfrm>
          <a:prstGeom prst="up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" name="Flèche vers le haut 40"/>
          <p:cNvSpPr/>
          <p:nvPr/>
        </p:nvSpPr>
        <p:spPr>
          <a:xfrm>
            <a:off x="5909146" y="5901954"/>
            <a:ext cx="360040" cy="289305"/>
          </a:xfrm>
          <a:prstGeom prst="upArrow">
            <a:avLst/>
          </a:prstGeom>
          <a:ln>
            <a:solidFill>
              <a:srgbClr val="FC80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AutoShape 2" descr="Résultat de recherche d'images pour &quot;picto synchronisa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444208" y="1628800"/>
            <a:ext cx="2212215" cy="432048"/>
          </a:xfrm>
          <a:prstGeom prst="rect">
            <a:avLst/>
          </a:prstGeom>
          <a:ln w="6350">
            <a:solidFill>
              <a:srgbClr val="FC80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Activation des services tiers</a:t>
            </a:r>
            <a:endParaRPr lang="fr-FR" sz="1050" dirty="0">
              <a:solidFill>
                <a:srgbClr val="FC8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" name="Connecteur en angle 28"/>
          <p:cNvCxnSpPr/>
          <p:nvPr/>
        </p:nvCxnSpPr>
        <p:spPr>
          <a:xfrm>
            <a:off x="4770328" y="1738834"/>
            <a:ext cx="1673880" cy="105990"/>
          </a:xfrm>
          <a:prstGeom prst="bentConnector3">
            <a:avLst>
              <a:gd name="adj1" fmla="val 12133"/>
            </a:avLst>
          </a:prstGeom>
          <a:ln>
            <a:solidFill>
              <a:srgbClr val="FC8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0330" y="2420887"/>
            <a:ext cx="2160240" cy="1584177"/>
          </a:xfrm>
          <a:prstGeom prst="rect">
            <a:avLst/>
          </a:prstGeom>
          <a:ln w="6350">
            <a:solidFill>
              <a:srgbClr val="FC80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de sites web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d’affichage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Stockage documentaire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Messagerie interne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Calendriers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Espaces collaboratifs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des demandes d’assistances</a:t>
            </a:r>
          </a:p>
        </p:txBody>
      </p:sp>
      <p:cxnSp>
        <p:nvCxnSpPr>
          <p:cNvPr id="34" name="Connecteur en angle 33"/>
          <p:cNvCxnSpPr/>
          <p:nvPr/>
        </p:nvCxnSpPr>
        <p:spPr>
          <a:xfrm rot="10800000">
            <a:off x="2240570" y="3302365"/>
            <a:ext cx="936140" cy="239214"/>
          </a:xfrm>
          <a:prstGeom prst="bentConnector3">
            <a:avLst>
              <a:gd name="adj1" fmla="val 50000"/>
            </a:avLst>
          </a:prstGeom>
          <a:ln>
            <a:solidFill>
              <a:srgbClr val="FC8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876256" y="4005064"/>
            <a:ext cx="2160240" cy="783678"/>
          </a:xfrm>
          <a:prstGeom prst="rect">
            <a:avLst/>
          </a:prstGeom>
          <a:ln w="6350">
            <a:solidFill>
              <a:srgbClr val="FC80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des comptes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Délégation de droits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Recherches multicritères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</a:t>
            </a:r>
            <a:r>
              <a:rPr lang="fr-FR" sz="1050" dirty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</a:t>
            </a:r>
            <a:r>
              <a:rPr lang="fr-FR" sz="1050" dirty="0" smtClean="0">
                <a:solidFill>
                  <a:srgbClr val="FC8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équipes</a:t>
            </a:r>
            <a:endParaRPr lang="fr-FR" sz="1050" dirty="0">
              <a:solidFill>
                <a:srgbClr val="FC8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Connecteur en angle 42"/>
          <p:cNvCxnSpPr>
            <a:stCxn id="60" idx="3"/>
            <a:endCxn id="42" idx="1"/>
          </p:cNvCxnSpPr>
          <p:nvPr/>
        </p:nvCxnSpPr>
        <p:spPr>
          <a:xfrm flipV="1">
            <a:off x="6588224" y="4396903"/>
            <a:ext cx="288032" cy="989465"/>
          </a:xfrm>
          <a:prstGeom prst="bentConnector3">
            <a:avLst>
              <a:gd name="adj1" fmla="val 50000"/>
            </a:avLst>
          </a:prstGeom>
          <a:ln>
            <a:solidFill>
              <a:srgbClr val="FC8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dgm id="{54A012EA-E114-42E4-9AAE-2DFBDCB9E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graphicEl>
                                              <a:dgm id="{54A012EA-E114-42E4-9AAE-2DFBDCB9E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dgm id="{FD6CB6CB-69F8-49DE-B1BC-38D388CA7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>
                                            <p:graphicEl>
                                              <a:dgm id="{FD6CB6CB-69F8-49DE-B1BC-38D388CA7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dgm id="{A8EEDF96-1FA8-42E7-8EC9-0FABF45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graphicEl>
                                              <a:dgm id="{A8EEDF96-1FA8-42E7-8EC9-0FABF45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dgm id="{89BD8292-47E1-4F0A-B3B2-44BB8AF6E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graphicEl>
                                              <a:dgm id="{89BD8292-47E1-4F0A-B3B2-44BB8AF6E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7" grpId="0">
        <p:bldSub>
          <a:bldDgm bld="one" rev="1"/>
        </p:bldSub>
      </p:bldGraphic>
      <p:bldP spid="28" grpId="0" animBg="1"/>
      <p:bldP spid="33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24744"/>
            <a:ext cx="6696744" cy="355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ADMINISTRATION 	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SITE D’ÉTABLISSEMENT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SITES COLLABORATIFS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SITE PERSONNEL</a:t>
            </a:r>
          </a:p>
          <a:p>
            <a:pPr>
              <a:lnSpc>
                <a:spcPct val="250000"/>
              </a:lnSpc>
            </a:pP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603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indent="0" algn="just">
              <a:buFont typeface="Wingdings" panose="05000000000000000000" pitchFamily="2" charset="2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fr-FR" dirty="0" smtClean="0"/>
              <a:t>Contenu </a:t>
            </a:r>
            <a:r>
              <a:rPr lang="fr-FR" dirty="0" smtClean="0"/>
              <a:t>de </a:t>
            </a:r>
            <a:r>
              <a:rPr lang="fr-FR" dirty="0" smtClean="0"/>
              <a:t>la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9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95531"/>
            <a:ext cx="8136904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Récupérer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identifiants de connexion des utilisateurs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Déléguer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 droits d'administration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Gérer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membres de son établissement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utilisateurs manuellement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Fusionner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utilisateurs doublons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l’accès aux services tiers (à partir de la version 1.3)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Gérer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demandes d'assistance</a:t>
            </a:r>
          </a:p>
          <a:p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603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indent="0" algn="just">
              <a:buFont typeface="Wingdings" panose="05000000000000000000" pitchFamily="2" charset="2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fr-FR" dirty="0" smtClean="0"/>
              <a:t>Contenu </a:t>
            </a:r>
            <a:r>
              <a:rPr lang="fr-FR" dirty="0" smtClean="0"/>
              <a:t>de </a:t>
            </a:r>
            <a:r>
              <a:rPr lang="fr-FR" dirty="0" smtClean="0"/>
              <a:t>la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Modèle par défaut">
  <a:themeElements>
    <a:clrScheme name="3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dèle par défaut">
  <a:themeElements>
    <a:clrScheme name="3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41272</TotalTime>
  <Words>447</Words>
  <Application>Microsoft Office PowerPoint</Application>
  <PresentationFormat>Affichage à l'écran (4:3)</PresentationFormat>
  <Paragraphs>136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20</vt:i4>
      </vt:variant>
      <vt:variant>
        <vt:lpstr>Titres des diapositives</vt:lpstr>
      </vt:variant>
      <vt:variant>
        <vt:i4>11</vt:i4>
      </vt:variant>
    </vt:vector>
  </HeadingPairs>
  <TitlesOfParts>
    <vt:vector size="37" baseType="lpstr">
      <vt:lpstr>Arial</vt:lpstr>
      <vt:lpstr>Arial Narrow</vt:lpstr>
      <vt:lpstr>Calibri</vt:lpstr>
      <vt:lpstr>Lucida Bright</vt:lpstr>
      <vt:lpstr>Tahoma</vt:lpstr>
      <vt:lpstr>Wingdings</vt:lpstr>
      <vt:lpstr>Conception personnalisée</vt:lpstr>
      <vt:lpstr>1_Modèle par défaut</vt:lpstr>
      <vt:lpstr>3_Modèle par défaut</vt:lpstr>
      <vt:lpstr>Modèle par défaut</vt:lpstr>
      <vt:lpstr>2_Modèle par défaut</vt:lpstr>
      <vt:lpstr>4_Modèle par défaut</vt:lpstr>
      <vt:lpstr>5_Modèle par défaut</vt:lpstr>
      <vt:lpstr>6_Modèle par défaut</vt:lpstr>
      <vt:lpstr>7_Modèle par défaut</vt:lpstr>
      <vt:lpstr>8_Modèle par défaut</vt:lpstr>
      <vt:lpstr>10_Modèle par défaut</vt:lpstr>
      <vt:lpstr>9_Modèle par défaut</vt:lpstr>
      <vt:lpstr>11_Modèle par défaut</vt:lpstr>
      <vt:lpstr>12_Modèle par défaut</vt:lpstr>
      <vt:lpstr>22_Modèle par défaut</vt:lpstr>
      <vt:lpstr>23_Modèle par défaut</vt:lpstr>
      <vt:lpstr>24_Modèle par défaut</vt:lpstr>
      <vt:lpstr>13_Modèle par défaut</vt:lpstr>
      <vt:lpstr>21_Modèle par défaut</vt:lpstr>
      <vt:lpstr>14_Modèle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864</cp:revision>
  <cp:lastPrinted>2015-02-06T18:47:54Z</cp:lastPrinted>
  <dcterms:created xsi:type="dcterms:W3CDTF">2007-11-30T18:57:55Z</dcterms:created>
  <dcterms:modified xsi:type="dcterms:W3CDTF">2015-05-12T21:59:47Z</dcterms:modified>
</cp:coreProperties>
</file>